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688" autoAdjust="0"/>
  </p:normalViewPr>
  <p:slideViewPr>
    <p:cSldViewPr>
      <p:cViewPr varScale="1">
        <p:scale>
          <a:sx n="56" d="100"/>
          <a:sy n="56" d="100"/>
        </p:scale>
        <p:origin x="-78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B1A1A6E-4247-41D1-A324-74FB7A869705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4F5E249-FD4E-458C-A30A-D53D73F4A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6.jpeg"/><Relationship Id="rId7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11" Type="http://schemas.openxmlformats.org/officeDocument/2006/relationships/image" Target="../media/image14.jpeg"/><Relationship Id="rId5" Type="http://schemas.openxmlformats.org/officeDocument/2006/relationships/image" Target="../media/image18.jpeg"/><Relationship Id="rId10" Type="http://schemas.openxmlformats.org/officeDocument/2006/relationships/image" Target="../media/image19.jpeg"/><Relationship Id="rId4" Type="http://schemas.openxmlformats.org/officeDocument/2006/relationships/image" Target="../media/image17.jpe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436250" cy="2128838"/>
          </a:xfrm>
        </p:spPr>
        <p:txBody>
          <a:bodyPr/>
          <a:lstStyle/>
          <a:p>
            <a:r>
              <a:rPr lang="ru-RU" dirty="0" smtClean="0"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Пролежни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Оценка по шкале Нортон.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472518" cy="1939916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Пролежни – это </a:t>
            </a:r>
            <a:r>
              <a:rPr lang="ru-RU" dirty="0" smtClean="0"/>
              <a:t> </a:t>
            </a:r>
            <a:r>
              <a:rPr lang="ru-RU" dirty="0" smtClean="0"/>
              <a:t>участки кожи, на которых произошло омертвление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031672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2500306"/>
            <a:ext cx="4381500" cy="3286125"/>
          </a:xfr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58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166376"/>
          </a:xfrm>
        </p:spPr>
        <p:txBody>
          <a:bodyPr/>
          <a:lstStyle/>
          <a:p>
            <a:pPr lvl="0"/>
            <a:r>
              <a:rPr lang="ru-RU" dirty="0" smtClean="0"/>
              <a:t>Пролежни образуются не просто потому, что человек долго лежит в постели. Когда </a:t>
            </a:r>
            <a:r>
              <a:rPr lang="ru-RU" dirty="0" smtClean="0"/>
              <a:t>пациент  </a:t>
            </a:r>
            <a:r>
              <a:rPr lang="ru-RU" dirty="0" smtClean="0"/>
              <a:t>перенес тяжелое заболевание, ослабляется его иммунитет, это становится причиной того, что ткани регенерируются. Пролежнями болеют люди, которые перенесли инсульт, инфаркт, паралич.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rolezhn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357290" y="1071546"/>
            <a:ext cx="6357982" cy="4448734"/>
          </a:xfrm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00108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Причины возникновения пролежней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142976" y="1857364"/>
            <a:ext cx="7000924" cy="392909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Причина пролежней состоит в следующем. Наше тело сплошь пронизано маленькими кровеносными сосудами. По этим сосудам – капиллярам – кровь поступает к различным органам тела. Если происходит передавливание кровеносных сосудов, то кровь перестает поступать к тканям, вследствие чего ткани омертвляются. </a:t>
            </a:r>
          </a:p>
          <a:p>
            <a:endParaRPr lang="ru-RU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Места образования пролежней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Click="0" advTm="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146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Все места, которые подвержены сильному сдавливанию. В основном это кожа над костными тканями. Поскольку из-за костей происходит давление, когда человек лежит долгое время в постели. При лежании больного на спине, наиболее подвержены возникновению пролежней пятки, крестец, локти, затылок, лопатки.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пролежней</a:t>
            </a:r>
            <a:br>
              <a:rPr lang="ru-RU" dirty="0" smtClean="0"/>
            </a:br>
            <a:r>
              <a:rPr lang="ru-RU" dirty="0" smtClean="0"/>
              <a:t>1 степень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/>
        <p:txBody>
          <a:bodyPr anchor="t"/>
          <a:lstStyle/>
          <a:p>
            <a:endParaRPr lang="ru-RU" dirty="0" smtClean="0"/>
          </a:p>
          <a:p>
            <a:r>
              <a:rPr lang="ru-RU" dirty="0" smtClean="0"/>
              <a:t>Степень пролежней — эритема, не распространяющаяся на здоровые участки кожи; повреждение предшествующие </a:t>
            </a:r>
            <a:r>
              <a:rPr lang="ru-RU" dirty="0" err="1" smtClean="0"/>
              <a:t>язвообразованию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6" name="Содержимое 5" descr="1_stadiya_prolezhnej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90687"/>
            <a:ext cx="5111750" cy="3817838"/>
          </a:xfrm>
        </p:spPr>
      </p:pic>
    </p:spTree>
  </p:cSld>
  <p:clrMapOvr>
    <a:masterClrMapping/>
  </p:clrMapOvr>
  <p:transition advClick="0" advTm="8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пролежней</a:t>
            </a:r>
            <a:br>
              <a:rPr lang="ru-RU" dirty="0" smtClean="0"/>
            </a:br>
            <a:r>
              <a:rPr lang="ru-RU" dirty="0" smtClean="0"/>
              <a:t>2 степень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Степень пролежней — частичное снижение толщины кожи, связанное с повреждением собственно кожи; В виде пузыря, ссадины, поверхностной язвы или неглубокого кратера. </a:t>
            </a:r>
            <a:endParaRPr lang="ru-RU" dirty="0"/>
          </a:p>
        </p:txBody>
      </p:sp>
      <p:pic>
        <p:nvPicPr>
          <p:cNvPr id="5" name="Содержимое 4" descr="2_stadiya_prolezhnej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46758"/>
            <a:ext cx="5111750" cy="3905696"/>
          </a:xfrm>
        </p:spPr>
      </p:pic>
    </p:spTree>
  </p:cSld>
  <p:clrMapOvr>
    <a:masterClrMapping/>
  </p:clrMapOvr>
  <p:transition spd="med" advClick="0" advTm="6000"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пролежней</a:t>
            </a:r>
            <a:br>
              <a:rPr lang="ru-RU" dirty="0" smtClean="0"/>
            </a:br>
            <a:r>
              <a:rPr lang="ru-RU" dirty="0" smtClean="0"/>
              <a:t>3 степень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Степень пролежней — полная потеря толщины кожи (глубокая язва), развившаяся вследствие повреждения или некроза тканей, располагающихся под ней, но не глубже фасции.</a:t>
            </a:r>
            <a:endParaRPr lang="ru-RU" dirty="0"/>
          </a:p>
        </p:txBody>
      </p:sp>
      <p:pic>
        <p:nvPicPr>
          <p:cNvPr id="5" name="Содержимое 4" descr="3_stadiya_prolezhnej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18803"/>
            <a:ext cx="5111750" cy="3961606"/>
          </a:xfrm>
        </p:spPr>
      </p:pic>
    </p:spTree>
  </p:cSld>
  <p:clrMapOvr>
    <a:masterClrMapping/>
  </p:clrMapOvr>
  <p:transition spd="med" advTm="7000"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Виды пролежней</a:t>
            </a:r>
            <a:br>
              <a:rPr lang="ru-RU" dirty="0" smtClean="0"/>
            </a:br>
            <a:r>
              <a:rPr lang="ru-RU" dirty="0" smtClean="0"/>
              <a:t>4 степень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Степень пролежней — полная потеря толщины кожи с некрозом или разрушением тканей мышц, костей и других опорных структур (сухожилия, связки, капсулы суставов и т. д. ). При этой степени как и при 3 можно встретить появление свищей и полостей в </a:t>
            </a:r>
            <a:r>
              <a:rPr lang="ru-RU" dirty="0" err="1" smtClean="0"/>
              <a:t>тканя</a:t>
            </a:r>
            <a:endParaRPr lang="ru-RU" dirty="0"/>
          </a:p>
        </p:txBody>
      </p:sp>
      <p:pic>
        <p:nvPicPr>
          <p:cNvPr id="5" name="Содержимое 4" descr="4_stadiya_prolezhnej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30784"/>
            <a:ext cx="5111750" cy="3937645"/>
          </a:xfrm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prolezhen_na_bedre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642918"/>
            <a:ext cx="1905000" cy="1247775"/>
          </a:xfrm>
        </p:spPr>
      </p:pic>
      <p:pic>
        <p:nvPicPr>
          <p:cNvPr id="9" name="Содержимое 8" descr="prolezhen_na_kopchike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857884" y="3929066"/>
            <a:ext cx="1905000" cy="1600200"/>
          </a:xfrm>
        </p:spPr>
      </p:pic>
      <p:pic>
        <p:nvPicPr>
          <p:cNvPr id="10" name="Рисунок 9" descr="prolezhen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2071678"/>
            <a:ext cx="1304925" cy="1905000"/>
          </a:xfrm>
          <a:prstGeom prst="rect">
            <a:avLst/>
          </a:prstGeom>
        </p:spPr>
      </p:pic>
    </p:spTree>
  </p:cSld>
  <p:clrMapOvr>
    <a:masterClrMapping/>
  </p:clrMapOvr>
  <p:transition advClick="0" advTm="2000">
    <p:cut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Оценка по шкале Нортон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Шкала оценки Нортон — система подсчета баллов, в основе которой пять критериев: физическое состояние, психическое состояние, активность, подвижность и недержание.</a:t>
            </a:r>
            <a:endParaRPr lang="ru-RU" dirty="0"/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 шкале Нортон: чем меньше баллов (менее 14), тем больше риск.</a:t>
            </a:r>
            <a:endParaRPr lang="ru-RU" dirty="0"/>
          </a:p>
        </p:txBody>
      </p:sp>
      <p:pic>
        <p:nvPicPr>
          <p:cNvPr id="4" name="Содержимое 3" descr="tablica-nort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2643182"/>
            <a:ext cx="5324391" cy="3286148"/>
          </a:xfrm>
        </p:spPr>
      </p:pic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496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_stadiya_prolezhne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42852"/>
            <a:ext cx="1600487" cy="1195364"/>
          </a:xfrm>
        </p:spPr>
      </p:pic>
      <p:pic>
        <p:nvPicPr>
          <p:cNvPr id="5" name="Рисунок 4" descr="2_stadiya_prolezhne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428868"/>
            <a:ext cx="1430613" cy="1093078"/>
          </a:xfrm>
          <a:prstGeom prst="rect">
            <a:avLst/>
          </a:prstGeom>
        </p:spPr>
      </p:pic>
      <p:pic>
        <p:nvPicPr>
          <p:cNvPr id="6" name="Рисунок 5" descr="3_stadiya_prolezhne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071942"/>
            <a:ext cx="1739166" cy="1347854"/>
          </a:xfrm>
          <a:prstGeom prst="rect">
            <a:avLst/>
          </a:prstGeom>
        </p:spPr>
      </p:pic>
      <p:pic>
        <p:nvPicPr>
          <p:cNvPr id="7" name="Рисунок 6" descr="4_stadiya_prolezhnej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5588748"/>
            <a:ext cx="1647711" cy="1269252"/>
          </a:xfrm>
          <a:prstGeom prst="rect">
            <a:avLst/>
          </a:prstGeom>
        </p:spPr>
      </p:pic>
      <p:pic>
        <p:nvPicPr>
          <p:cNvPr id="8" name="Рисунок 7" descr="031672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3108" y="142852"/>
            <a:ext cx="2476487" cy="1857365"/>
          </a:xfrm>
          <a:prstGeom prst="rect">
            <a:avLst/>
          </a:prstGeom>
        </p:spPr>
      </p:pic>
      <p:pic>
        <p:nvPicPr>
          <p:cNvPr id="9" name="Рисунок 8" descr="prolezhen_na_bedr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29190" y="357166"/>
            <a:ext cx="1905000" cy="1247775"/>
          </a:xfrm>
          <a:prstGeom prst="rect">
            <a:avLst/>
          </a:prstGeom>
        </p:spPr>
      </p:pic>
      <p:pic>
        <p:nvPicPr>
          <p:cNvPr id="11" name="Рисунок 10" descr="prolezhen1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3504" y="4953000"/>
            <a:ext cx="1304925" cy="1905000"/>
          </a:xfrm>
          <a:prstGeom prst="rect">
            <a:avLst/>
          </a:prstGeom>
        </p:spPr>
      </p:pic>
      <p:pic>
        <p:nvPicPr>
          <p:cNvPr id="12" name="Рисунок 11" descr="prolezhni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15206" y="1071546"/>
            <a:ext cx="1633526" cy="1142992"/>
          </a:xfrm>
          <a:prstGeom prst="rect">
            <a:avLst/>
          </a:prstGeom>
        </p:spPr>
      </p:pic>
      <p:pic>
        <p:nvPicPr>
          <p:cNvPr id="13" name="Рисунок 12" descr="prolezhni1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29454" y="2714620"/>
            <a:ext cx="2008384" cy="1557427"/>
          </a:xfrm>
          <a:prstGeom prst="rect">
            <a:avLst/>
          </a:prstGeom>
        </p:spPr>
      </p:pic>
      <p:pic>
        <p:nvPicPr>
          <p:cNvPr id="14" name="Рисунок 13" descr="tablica-norton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786578" y="5000636"/>
            <a:ext cx="2208942" cy="1363331"/>
          </a:xfrm>
          <a:prstGeom prst="rect">
            <a:avLst/>
          </a:prstGeom>
        </p:spPr>
      </p:pic>
    </p:spTree>
  </p:cSld>
  <p:clrMapOvr>
    <a:masterClrMapping/>
  </p:clrMapOvr>
  <p:transition advClick="0" advTm="1000"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56</TotalTime>
  <Words>281</Words>
  <Application>Microsoft Office PowerPoint</Application>
  <PresentationFormat>Экран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Пролежни.</vt:lpstr>
      <vt:lpstr>Пролежни – это  участки кожи, на которых произошло омертвление </vt:lpstr>
      <vt:lpstr>Слайд 3</vt:lpstr>
      <vt:lpstr>Слайд 4</vt:lpstr>
      <vt:lpstr>Причины возникновения пролежней  </vt:lpstr>
      <vt:lpstr>Места образования пролежней </vt:lpstr>
      <vt:lpstr> Все места, которые подвержены сильному сдавливанию. В основном это кожа над костными тканями. Поскольку из-за костей происходит давление, когда человек лежит долгое время в постели. При лежании больного на спине, наиболее подвержены возникновению пролежней пятки, крестец, локти, затылок, лопатки.  </vt:lpstr>
      <vt:lpstr>Виды пролежней 1 степень</vt:lpstr>
      <vt:lpstr>Виды пролежней 2 степень</vt:lpstr>
      <vt:lpstr>Виды пролежней 3 степень</vt:lpstr>
      <vt:lpstr>Виды пролежней 4 степень</vt:lpstr>
      <vt:lpstr>Слайд 12</vt:lpstr>
      <vt:lpstr>Оценка по шкале Нортон</vt:lpstr>
      <vt:lpstr>По шкале Нортон: чем меньше баллов (менее 14), тем больше риск.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Пролежни.</dc:title>
  <dc:creator>Ника</dc:creator>
  <cp:lastModifiedBy>Галина</cp:lastModifiedBy>
  <cp:revision>10</cp:revision>
  <dcterms:created xsi:type="dcterms:W3CDTF">2012-09-15T11:40:45Z</dcterms:created>
  <dcterms:modified xsi:type="dcterms:W3CDTF">2018-11-14T14:23:18Z</dcterms:modified>
</cp:coreProperties>
</file>