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2" r:id="rId12"/>
    <p:sldId id="266" r:id="rId13"/>
    <p:sldId id="267" r:id="rId14"/>
    <p:sldId id="268" r:id="rId15"/>
    <p:sldId id="270" r:id="rId16"/>
    <p:sldId id="269" r:id="rId17"/>
    <p:sldId id="273" r:id="rId18"/>
    <p:sldId id="271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27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Relationship Id="rId5" Type="http://schemas.openxmlformats.org/officeDocument/2006/relationships/image" Target="../media/image7.jpeg"/><Relationship Id="rId4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08E124A-2D3A-4754-86F4-9155F3CA45B0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C3B374-CC32-44B5-B865-C0ED0E79E123}">
      <dgm:prSet phldrT="[Текст]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3E754CA6-BEA2-4CE1-814B-A4640B6A4B01}" type="parTrans" cxnId="{820D5C8A-710A-4316-BDF5-D2330568AA67}">
      <dgm:prSet/>
      <dgm:spPr/>
      <dgm:t>
        <a:bodyPr/>
        <a:lstStyle/>
        <a:p>
          <a:endParaRPr lang="ru-RU"/>
        </a:p>
      </dgm:t>
    </dgm:pt>
    <dgm:pt modelId="{F0728DE8-3BC1-4FDD-83FE-099D1064FD5B}" type="sibTrans" cxnId="{820D5C8A-710A-4316-BDF5-D2330568AA67}">
      <dgm:prSet/>
      <dgm:spPr/>
      <dgm:t>
        <a:bodyPr/>
        <a:lstStyle/>
        <a:p>
          <a:endParaRPr lang="ru-RU"/>
        </a:p>
      </dgm:t>
    </dgm:pt>
    <dgm:pt modelId="{106726E9-942B-4A47-8263-96E844C54225}">
      <dgm:prSet phldrT="[Текст]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D2699BF6-747C-4D60-A889-CEA58432DDCA}" type="parTrans" cxnId="{388BFAD2-368D-4D1D-B3EE-20C4CB1CA746}">
      <dgm:prSet/>
      <dgm:spPr/>
      <dgm:t>
        <a:bodyPr/>
        <a:lstStyle/>
        <a:p>
          <a:endParaRPr lang="ru-RU"/>
        </a:p>
      </dgm:t>
    </dgm:pt>
    <dgm:pt modelId="{E019EF00-5B7A-4784-8336-5DF2778B875D}" type="sibTrans" cxnId="{388BFAD2-368D-4D1D-B3EE-20C4CB1CA746}">
      <dgm:prSet/>
      <dgm:spPr/>
      <dgm:t>
        <a:bodyPr/>
        <a:lstStyle/>
        <a:p>
          <a:endParaRPr lang="ru-RU"/>
        </a:p>
      </dgm:t>
    </dgm:pt>
    <dgm:pt modelId="{D92CACFE-D651-4773-B42C-FAA68E7EB1B4}">
      <dgm:prSet phldrT="[Текст]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4C79918B-1ACE-4E3D-986E-A9AB06F31940}" type="parTrans" cxnId="{9DBFB6A8-30DA-43F9-BDDB-AA9F05623372}">
      <dgm:prSet/>
      <dgm:spPr/>
      <dgm:t>
        <a:bodyPr/>
        <a:lstStyle/>
        <a:p>
          <a:endParaRPr lang="ru-RU"/>
        </a:p>
      </dgm:t>
    </dgm:pt>
    <dgm:pt modelId="{5CE8FBF1-BA24-4AD6-9D3C-ED0A7282D5BE}" type="sibTrans" cxnId="{9DBFB6A8-30DA-43F9-BDDB-AA9F05623372}">
      <dgm:prSet/>
      <dgm:spPr/>
      <dgm:t>
        <a:bodyPr/>
        <a:lstStyle/>
        <a:p>
          <a:endParaRPr lang="ru-RU"/>
        </a:p>
      </dgm:t>
    </dgm:pt>
    <dgm:pt modelId="{992E1FEB-6431-4656-A527-3D86D3D651AD}">
      <dgm:prSet phldrT="[Текст]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BCD30C12-86BF-448A-BB81-11B57053A2E7}" type="parTrans" cxnId="{8785A339-5643-452F-A7EC-46553664F90C}">
      <dgm:prSet/>
      <dgm:spPr/>
      <dgm:t>
        <a:bodyPr/>
        <a:lstStyle/>
        <a:p>
          <a:endParaRPr lang="ru-RU"/>
        </a:p>
      </dgm:t>
    </dgm:pt>
    <dgm:pt modelId="{E421BC46-D945-4B6A-9475-978E17DBAEDC}" type="sibTrans" cxnId="{8785A339-5643-452F-A7EC-46553664F90C}">
      <dgm:prSet/>
      <dgm:spPr/>
      <dgm:t>
        <a:bodyPr/>
        <a:lstStyle/>
        <a:p>
          <a:endParaRPr lang="ru-RU"/>
        </a:p>
      </dgm:t>
    </dgm:pt>
    <dgm:pt modelId="{5467B718-DB85-48B3-9A0E-799C5CEFF93F}">
      <dgm:prSet phldrT="[Текст]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 dirty="0"/>
        </a:p>
      </dgm:t>
    </dgm:pt>
    <dgm:pt modelId="{16D6EED9-ADBC-4486-BADD-59EB4A4170C1}" type="sibTrans" cxnId="{734E1E70-6CB1-4DFE-8014-3C9C6E6A5EFB}">
      <dgm:prSet/>
      <dgm:spPr/>
      <dgm:t>
        <a:bodyPr/>
        <a:lstStyle/>
        <a:p>
          <a:endParaRPr lang="ru-RU"/>
        </a:p>
      </dgm:t>
    </dgm:pt>
    <dgm:pt modelId="{603F2451-CFBA-418E-9730-23941EF8C913}" type="parTrans" cxnId="{734E1E70-6CB1-4DFE-8014-3C9C6E6A5EFB}">
      <dgm:prSet/>
      <dgm:spPr/>
      <dgm:t>
        <a:bodyPr/>
        <a:lstStyle/>
        <a:p>
          <a:endParaRPr lang="ru-RU"/>
        </a:p>
      </dgm:t>
    </dgm:pt>
    <dgm:pt modelId="{A0AE9BF4-880C-4744-9170-39C05A44D7BB}" type="pres">
      <dgm:prSet presAssocID="{608E124A-2D3A-4754-86F4-9155F3CA45B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C96D49-B704-4B52-8433-4A2C901D59B7}" type="pres">
      <dgm:prSet presAssocID="{73C3B374-CC32-44B5-B865-C0ED0E79E123}" presName="node" presStyleLbl="node1" presStyleIdx="0" presStyleCnt="5" custScaleX="118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17DAD5-5A8D-4246-B2D8-AE812D3FE9CB}" type="pres">
      <dgm:prSet presAssocID="{F0728DE8-3BC1-4FDD-83FE-099D1064FD5B}" presName="sibTrans" presStyleLbl="sibTrans2D1" presStyleIdx="0" presStyleCnt="5"/>
      <dgm:spPr/>
      <dgm:t>
        <a:bodyPr/>
        <a:lstStyle/>
        <a:p>
          <a:endParaRPr lang="ru-RU"/>
        </a:p>
      </dgm:t>
    </dgm:pt>
    <dgm:pt modelId="{52C038D1-0140-4020-876E-6D2E95A24CF7}" type="pres">
      <dgm:prSet presAssocID="{F0728DE8-3BC1-4FDD-83FE-099D1064FD5B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8C050AAB-737F-4463-900D-007CC4E3A897}" type="pres">
      <dgm:prSet presAssocID="{106726E9-942B-4A47-8263-96E844C54225}" presName="node" presStyleLbl="node1" presStyleIdx="1" presStyleCnt="5" custScaleX="134974" custScaleY="99371" custRadScaleRad="104649" custRadScaleInc="36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83A7E-A7EF-4B4F-8532-4A97ED578EA2}" type="pres">
      <dgm:prSet presAssocID="{E019EF00-5B7A-4784-8336-5DF2778B875D}" presName="sibTrans" presStyleLbl="sibTrans2D1" presStyleIdx="1" presStyleCnt="5"/>
      <dgm:spPr/>
      <dgm:t>
        <a:bodyPr/>
        <a:lstStyle/>
        <a:p>
          <a:endParaRPr lang="ru-RU"/>
        </a:p>
      </dgm:t>
    </dgm:pt>
    <dgm:pt modelId="{1616192E-A974-472B-B52B-CFB51D0768A7}" type="pres">
      <dgm:prSet presAssocID="{E019EF00-5B7A-4784-8336-5DF2778B875D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1B49C407-38CA-49A1-AD94-FB9AC7993331}" type="pres">
      <dgm:prSet presAssocID="{D92CACFE-D651-4773-B42C-FAA68E7EB1B4}" presName="node" presStyleLbl="node1" presStyleIdx="2" presStyleCnt="5" custScaleX="118696" custScaleY="106597" custRadScaleRad="97955" custRadScaleInc="-89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2612A3-BAFA-40F0-8C34-95338E17999F}" type="pres">
      <dgm:prSet presAssocID="{5CE8FBF1-BA24-4AD6-9D3C-ED0A7282D5BE}" presName="sibTrans" presStyleLbl="sibTrans2D1" presStyleIdx="2" presStyleCnt="5" custScaleX="145676"/>
      <dgm:spPr/>
      <dgm:t>
        <a:bodyPr/>
        <a:lstStyle/>
        <a:p>
          <a:endParaRPr lang="ru-RU"/>
        </a:p>
      </dgm:t>
    </dgm:pt>
    <dgm:pt modelId="{603D6D96-2FB2-4423-909C-94C6AB1022AA}" type="pres">
      <dgm:prSet presAssocID="{5CE8FBF1-BA24-4AD6-9D3C-ED0A7282D5BE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B1046098-3A05-48C4-922C-63C03F214131}" type="pres">
      <dgm:prSet presAssocID="{5467B718-DB85-48B3-9A0E-799C5CEFF93F}" presName="node" presStyleLbl="node1" presStyleIdx="3" presStyleCnt="5" custScaleX="118397" custScaleY="93690" custRadScaleRad="94369" custRadScaleInc="-4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467B09-8D52-4995-9033-2D5F5D06EA9E}" type="pres">
      <dgm:prSet presAssocID="{16D6EED9-ADBC-4486-BADD-59EB4A4170C1}" presName="sibTrans" presStyleLbl="sibTrans2D1" presStyleIdx="3" presStyleCnt="5"/>
      <dgm:spPr/>
      <dgm:t>
        <a:bodyPr/>
        <a:lstStyle/>
        <a:p>
          <a:endParaRPr lang="ru-RU"/>
        </a:p>
      </dgm:t>
    </dgm:pt>
    <dgm:pt modelId="{F18A2D62-372A-442C-A206-3EDD50249AB1}" type="pres">
      <dgm:prSet presAssocID="{16D6EED9-ADBC-4486-BADD-59EB4A4170C1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3F26286F-143D-4ADC-870F-0293F9519E2F}" type="pres">
      <dgm:prSet presAssocID="{992E1FEB-6431-4656-A527-3D86D3D651AD}" presName="node" presStyleLbl="node1" presStyleIdx="4" presStyleCnt="5" custScaleX="115793" custScaleY="1017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4A51F9-F450-4B79-A9E4-98F35171A4BE}" type="pres">
      <dgm:prSet presAssocID="{E421BC46-D945-4B6A-9475-978E17DBAEDC}" presName="sibTrans" presStyleLbl="sibTrans2D1" presStyleIdx="4" presStyleCnt="5"/>
      <dgm:spPr/>
      <dgm:t>
        <a:bodyPr/>
        <a:lstStyle/>
        <a:p>
          <a:endParaRPr lang="ru-RU"/>
        </a:p>
      </dgm:t>
    </dgm:pt>
    <dgm:pt modelId="{B0AB210F-056C-4A5E-8176-578AF93EA785}" type="pres">
      <dgm:prSet presAssocID="{E421BC46-D945-4B6A-9475-978E17DBAEDC}" presName="connectorText" presStyleLbl="sibTrans2D1" presStyleIdx="4" presStyleCnt="5"/>
      <dgm:spPr/>
      <dgm:t>
        <a:bodyPr/>
        <a:lstStyle/>
        <a:p>
          <a:endParaRPr lang="ru-RU"/>
        </a:p>
      </dgm:t>
    </dgm:pt>
  </dgm:ptLst>
  <dgm:cxnLst>
    <dgm:cxn modelId="{B27B13A0-8BD5-49DD-80EC-D30B74A98CED}" type="presOf" srcId="{F0728DE8-3BC1-4FDD-83FE-099D1064FD5B}" destId="{3317DAD5-5A8D-4246-B2D8-AE812D3FE9CB}" srcOrd="0" destOrd="0" presId="urn:microsoft.com/office/officeart/2005/8/layout/cycle2"/>
    <dgm:cxn modelId="{1AB85D3C-25F3-4A27-841E-7C63C5BC1FB2}" type="presOf" srcId="{5CE8FBF1-BA24-4AD6-9D3C-ED0A7282D5BE}" destId="{7E2612A3-BAFA-40F0-8C34-95338E17999F}" srcOrd="0" destOrd="0" presId="urn:microsoft.com/office/officeart/2005/8/layout/cycle2"/>
    <dgm:cxn modelId="{552A043D-E957-483D-A744-ED001C28E0FB}" type="presOf" srcId="{E421BC46-D945-4B6A-9475-978E17DBAEDC}" destId="{0F4A51F9-F450-4B79-A9E4-98F35171A4BE}" srcOrd="0" destOrd="0" presId="urn:microsoft.com/office/officeart/2005/8/layout/cycle2"/>
    <dgm:cxn modelId="{A4395FF3-9D35-4C85-88E5-8BBAFBFC8616}" type="presOf" srcId="{106726E9-942B-4A47-8263-96E844C54225}" destId="{8C050AAB-737F-4463-900D-007CC4E3A897}" srcOrd="0" destOrd="0" presId="urn:microsoft.com/office/officeart/2005/8/layout/cycle2"/>
    <dgm:cxn modelId="{734E1E70-6CB1-4DFE-8014-3C9C6E6A5EFB}" srcId="{608E124A-2D3A-4754-86F4-9155F3CA45B0}" destId="{5467B718-DB85-48B3-9A0E-799C5CEFF93F}" srcOrd="3" destOrd="0" parTransId="{603F2451-CFBA-418E-9730-23941EF8C913}" sibTransId="{16D6EED9-ADBC-4486-BADD-59EB4A4170C1}"/>
    <dgm:cxn modelId="{8785A339-5643-452F-A7EC-46553664F90C}" srcId="{608E124A-2D3A-4754-86F4-9155F3CA45B0}" destId="{992E1FEB-6431-4656-A527-3D86D3D651AD}" srcOrd="4" destOrd="0" parTransId="{BCD30C12-86BF-448A-BB81-11B57053A2E7}" sibTransId="{E421BC46-D945-4B6A-9475-978E17DBAEDC}"/>
    <dgm:cxn modelId="{095C5D43-7EEC-4F1C-B4FF-7D3839088EEC}" type="presOf" srcId="{E421BC46-D945-4B6A-9475-978E17DBAEDC}" destId="{B0AB210F-056C-4A5E-8176-578AF93EA785}" srcOrd="1" destOrd="0" presId="urn:microsoft.com/office/officeart/2005/8/layout/cycle2"/>
    <dgm:cxn modelId="{820D5C8A-710A-4316-BDF5-D2330568AA67}" srcId="{608E124A-2D3A-4754-86F4-9155F3CA45B0}" destId="{73C3B374-CC32-44B5-B865-C0ED0E79E123}" srcOrd="0" destOrd="0" parTransId="{3E754CA6-BEA2-4CE1-814B-A4640B6A4B01}" sibTransId="{F0728DE8-3BC1-4FDD-83FE-099D1064FD5B}"/>
    <dgm:cxn modelId="{28719DC5-D7CE-44B2-86CF-A7351F46843D}" type="presOf" srcId="{608E124A-2D3A-4754-86F4-9155F3CA45B0}" destId="{A0AE9BF4-880C-4744-9170-39C05A44D7BB}" srcOrd="0" destOrd="0" presId="urn:microsoft.com/office/officeart/2005/8/layout/cycle2"/>
    <dgm:cxn modelId="{EC6A8602-13DA-47CE-A897-B02B490F7887}" type="presOf" srcId="{16D6EED9-ADBC-4486-BADD-59EB4A4170C1}" destId="{F18A2D62-372A-442C-A206-3EDD50249AB1}" srcOrd="1" destOrd="0" presId="urn:microsoft.com/office/officeart/2005/8/layout/cycle2"/>
    <dgm:cxn modelId="{343A0E5A-7831-4EC4-A679-6E315891B03C}" type="presOf" srcId="{5CE8FBF1-BA24-4AD6-9D3C-ED0A7282D5BE}" destId="{603D6D96-2FB2-4423-909C-94C6AB1022AA}" srcOrd="1" destOrd="0" presId="urn:microsoft.com/office/officeart/2005/8/layout/cycle2"/>
    <dgm:cxn modelId="{BC2EF413-5D26-4097-A8BC-319E0413200D}" type="presOf" srcId="{E019EF00-5B7A-4784-8336-5DF2778B875D}" destId="{1616192E-A974-472B-B52B-CFB51D0768A7}" srcOrd="1" destOrd="0" presId="urn:microsoft.com/office/officeart/2005/8/layout/cycle2"/>
    <dgm:cxn modelId="{9DBFB6A8-30DA-43F9-BDDB-AA9F05623372}" srcId="{608E124A-2D3A-4754-86F4-9155F3CA45B0}" destId="{D92CACFE-D651-4773-B42C-FAA68E7EB1B4}" srcOrd="2" destOrd="0" parTransId="{4C79918B-1ACE-4E3D-986E-A9AB06F31940}" sibTransId="{5CE8FBF1-BA24-4AD6-9D3C-ED0A7282D5BE}"/>
    <dgm:cxn modelId="{B7D3785F-8437-4DEC-981F-B6CC3E8704E2}" type="presOf" srcId="{5467B718-DB85-48B3-9A0E-799C5CEFF93F}" destId="{B1046098-3A05-48C4-922C-63C03F214131}" srcOrd="0" destOrd="0" presId="urn:microsoft.com/office/officeart/2005/8/layout/cycle2"/>
    <dgm:cxn modelId="{E62FB9FE-E112-4662-A3CB-71EE2A380A77}" type="presOf" srcId="{16D6EED9-ADBC-4486-BADD-59EB4A4170C1}" destId="{9C467B09-8D52-4995-9033-2D5F5D06EA9E}" srcOrd="0" destOrd="0" presId="urn:microsoft.com/office/officeart/2005/8/layout/cycle2"/>
    <dgm:cxn modelId="{6C525ABE-8B5E-4685-8EE1-D5AC16D0F1EB}" type="presOf" srcId="{E019EF00-5B7A-4784-8336-5DF2778B875D}" destId="{BB683A7E-A7EF-4B4F-8532-4A97ED578EA2}" srcOrd="0" destOrd="0" presId="urn:microsoft.com/office/officeart/2005/8/layout/cycle2"/>
    <dgm:cxn modelId="{EABA3859-DE23-4761-91E6-D45302961108}" type="presOf" srcId="{D92CACFE-D651-4773-B42C-FAA68E7EB1B4}" destId="{1B49C407-38CA-49A1-AD94-FB9AC7993331}" srcOrd="0" destOrd="0" presId="urn:microsoft.com/office/officeart/2005/8/layout/cycle2"/>
    <dgm:cxn modelId="{43C7E301-51D7-4260-B4D7-31A71E689ED4}" type="presOf" srcId="{F0728DE8-3BC1-4FDD-83FE-099D1064FD5B}" destId="{52C038D1-0140-4020-876E-6D2E95A24CF7}" srcOrd="1" destOrd="0" presId="urn:microsoft.com/office/officeart/2005/8/layout/cycle2"/>
    <dgm:cxn modelId="{A681CA5B-8FF7-484E-8C29-EFB063D4C342}" type="presOf" srcId="{992E1FEB-6431-4656-A527-3D86D3D651AD}" destId="{3F26286F-143D-4ADC-870F-0293F9519E2F}" srcOrd="0" destOrd="0" presId="urn:microsoft.com/office/officeart/2005/8/layout/cycle2"/>
    <dgm:cxn modelId="{04F5219C-A847-410F-8B0B-41D7B56A71CB}" type="presOf" srcId="{73C3B374-CC32-44B5-B865-C0ED0E79E123}" destId="{3FC96D49-B704-4B52-8433-4A2C901D59B7}" srcOrd="0" destOrd="0" presId="urn:microsoft.com/office/officeart/2005/8/layout/cycle2"/>
    <dgm:cxn modelId="{388BFAD2-368D-4D1D-B3EE-20C4CB1CA746}" srcId="{608E124A-2D3A-4754-86F4-9155F3CA45B0}" destId="{106726E9-942B-4A47-8263-96E844C54225}" srcOrd="1" destOrd="0" parTransId="{D2699BF6-747C-4D60-A889-CEA58432DDCA}" sibTransId="{E019EF00-5B7A-4784-8336-5DF2778B875D}"/>
    <dgm:cxn modelId="{9A58ACCE-8B27-4250-9A1B-A91C48A22E9C}" type="presParOf" srcId="{A0AE9BF4-880C-4744-9170-39C05A44D7BB}" destId="{3FC96D49-B704-4B52-8433-4A2C901D59B7}" srcOrd="0" destOrd="0" presId="urn:microsoft.com/office/officeart/2005/8/layout/cycle2"/>
    <dgm:cxn modelId="{CF72ABD4-779C-4090-AE11-D5E93C367C0C}" type="presParOf" srcId="{A0AE9BF4-880C-4744-9170-39C05A44D7BB}" destId="{3317DAD5-5A8D-4246-B2D8-AE812D3FE9CB}" srcOrd="1" destOrd="0" presId="urn:microsoft.com/office/officeart/2005/8/layout/cycle2"/>
    <dgm:cxn modelId="{0C3080E9-E031-4B2D-8B9D-4C49DB819FFC}" type="presParOf" srcId="{3317DAD5-5A8D-4246-B2D8-AE812D3FE9CB}" destId="{52C038D1-0140-4020-876E-6D2E95A24CF7}" srcOrd="0" destOrd="0" presId="urn:microsoft.com/office/officeart/2005/8/layout/cycle2"/>
    <dgm:cxn modelId="{4301F2C8-EE48-411B-8A29-B5A118B4D9EC}" type="presParOf" srcId="{A0AE9BF4-880C-4744-9170-39C05A44D7BB}" destId="{8C050AAB-737F-4463-900D-007CC4E3A897}" srcOrd="2" destOrd="0" presId="urn:microsoft.com/office/officeart/2005/8/layout/cycle2"/>
    <dgm:cxn modelId="{52FE41DA-D3ED-47B1-B9DC-F18CAD38E756}" type="presParOf" srcId="{A0AE9BF4-880C-4744-9170-39C05A44D7BB}" destId="{BB683A7E-A7EF-4B4F-8532-4A97ED578EA2}" srcOrd="3" destOrd="0" presId="urn:microsoft.com/office/officeart/2005/8/layout/cycle2"/>
    <dgm:cxn modelId="{452BBE04-98C2-4781-87F4-486635DD7891}" type="presParOf" srcId="{BB683A7E-A7EF-4B4F-8532-4A97ED578EA2}" destId="{1616192E-A974-472B-B52B-CFB51D0768A7}" srcOrd="0" destOrd="0" presId="urn:microsoft.com/office/officeart/2005/8/layout/cycle2"/>
    <dgm:cxn modelId="{B113907D-0278-4772-B977-426D62F8AC0F}" type="presParOf" srcId="{A0AE9BF4-880C-4744-9170-39C05A44D7BB}" destId="{1B49C407-38CA-49A1-AD94-FB9AC7993331}" srcOrd="4" destOrd="0" presId="urn:microsoft.com/office/officeart/2005/8/layout/cycle2"/>
    <dgm:cxn modelId="{10773732-A792-48D9-9184-8048596EA2C9}" type="presParOf" srcId="{A0AE9BF4-880C-4744-9170-39C05A44D7BB}" destId="{7E2612A3-BAFA-40F0-8C34-95338E17999F}" srcOrd="5" destOrd="0" presId="urn:microsoft.com/office/officeart/2005/8/layout/cycle2"/>
    <dgm:cxn modelId="{34325E41-06ED-45BA-A176-807B224B5942}" type="presParOf" srcId="{7E2612A3-BAFA-40F0-8C34-95338E17999F}" destId="{603D6D96-2FB2-4423-909C-94C6AB1022AA}" srcOrd="0" destOrd="0" presId="urn:microsoft.com/office/officeart/2005/8/layout/cycle2"/>
    <dgm:cxn modelId="{F5F95951-C89B-47BB-95CB-871822013AA2}" type="presParOf" srcId="{A0AE9BF4-880C-4744-9170-39C05A44D7BB}" destId="{B1046098-3A05-48C4-922C-63C03F214131}" srcOrd="6" destOrd="0" presId="urn:microsoft.com/office/officeart/2005/8/layout/cycle2"/>
    <dgm:cxn modelId="{E0C19FCF-3A70-4262-B781-85C4FE62D8DF}" type="presParOf" srcId="{A0AE9BF4-880C-4744-9170-39C05A44D7BB}" destId="{9C467B09-8D52-4995-9033-2D5F5D06EA9E}" srcOrd="7" destOrd="0" presId="urn:microsoft.com/office/officeart/2005/8/layout/cycle2"/>
    <dgm:cxn modelId="{816E7950-EDBA-4020-9C65-B68E8B2D37A4}" type="presParOf" srcId="{9C467B09-8D52-4995-9033-2D5F5D06EA9E}" destId="{F18A2D62-372A-442C-A206-3EDD50249AB1}" srcOrd="0" destOrd="0" presId="urn:microsoft.com/office/officeart/2005/8/layout/cycle2"/>
    <dgm:cxn modelId="{97FDDF54-C026-4318-90E4-CDCF3DF34AF9}" type="presParOf" srcId="{A0AE9BF4-880C-4744-9170-39C05A44D7BB}" destId="{3F26286F-143D-4ADC-870F-0293F9519E2F}" srcOrd="8" destOrd="0" presId="urn:microsoft.com/office/officeart/2005/8/layout/cycle2"/>
    <dgm:cxn modelId="{77D2BA49-9DC6-42F5-81DF-F9762024F547}" type="presParOf" srcId="{A0AE9BF4-880C-4744-9170-39C05A44D7BB}" destId="{0F4A51F9-F450-4B79-A9E4-98F35171A4BE}" srcOrd="9" destOrd="0" presId="urn:microsoft.com/office/officeart/2005/8/layout/cycle2"/>
    <dgm:cxn modelId="{1722EF3A-27C9-4BAB-A63E-D44A7373664B}" type="presParOf" srcId="{0F4A51F9-F450-4B79-A9E4-98F35171A4BE}" destId="{B0AB210F-056C-4A5E-8176-578AF93EA785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4DC0AF-678E-4963-B6A3-A194D192472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034AE7-8503-4C37-8A86-9621E212B33E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Зал ожидания: </a:t>
          </a:r>
          <a:r>
            <a:rPr lang="ru-RU" dirty="0" smtClean="0"/>
            <a:t>в нём находятся больные, не нуждающиеся в постельном режиме, и сопровождающие пациентов лица. Здесь должны стоять стол и достаточное количество стульев. На стенах вывешивают сведения о режиме работы лечебных отделений, часах беседы с лечащим врачом, перечне продуктов, разрешённых для передачи больным.</a:t>
          </a:r>
          <a:endParaRPr lang="ru-RU" dirty="0"/>
        </a:p>
      </dgm:t>
    </dgm:pt>
    <dgm:pt modelId="{5CF5BFB7-59D1-4BE6-A36F-9E4A479C6BEB}" type="parTrans" cxnId="{9E23C655-915D-4C8C-B76A-1039E8091EE7}">
      <dgm:prSet/>
      <dgm:spPr/>
      <dgm:t>
        <a:bodyPr/>
        <a:lstStyle/>
        <a:p>
          <a:endParaRPr lang="ru-RU"/>
        </a:p>
      </dgm:t>
    </dgm:pt>
    <dgm:pt modelId="{1FB3642C-57CD-4D6B-93F6-4B50CD5BEDB0}" type="sibTrans" cxnId="{9E23C655-915D-4C8C-B76A-1039E8091EE7}">
      <dgm:prSet/>
      <dgm:spPr/>
      <dgm:t>
        <a:bodyPr/>
        <a:lstStyle/>
        <a:p>
          <a:endParaRPr lang="ru-RU"/>
        </a:p>
      </dgm:t>
    </dgm:pt>
    <dgm:pt modelId="{2CE992EF-F357-4FBC-A070-364BB8DAF03B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Смотровой кабинет: </a:t>
          </a:r>
          <a:r>
            <a:rPr lang="ru-RU" dirty="0" smtClean="0"/>
            <a:t>предназначен для врачебного осмотра больных с постановкой предварительного диагноза и определением вида санитарно-гигиенической обработки, антропометрии, термометрии и при необходимости других исследований, например, электрокардиографии (ЭКГ).</a:t>
          </a:r>
          <a:endParaRPr lang="ru-RU" dirty="0"/>
        </a:p>
      </dgm:t>
    </dgm:pt>
    <dgm:pt modelId="{A98DA858-7DCB-4F64-937D-73BE9C698694}" type="parTrans" cxnId="{68F9A6E7-AF3B-4F3A-AC27-F7E16CBA175B}">
      <dgm:prSet/>
      <dgm:spPr/>
      <dgm:t>
        <a:bodyPr/>
        <a:lstStyle/>
        <a:p>
          <a:endParaRPr lang="ru-RU"/>
        </a:p>
      </dgm:t>
    </dgm:pt>
    <dgm:pt modelId="{1283C822-1786-4E3C-9A8A-132440DA8BE8}" type="sibTrans" cxnId="{68F9A6E7-AF3B-4F3A-AC27-F7E16CBA175B}">
      <dgm:prSet/>
      <dgm:spPr/>
      <dgm:t>
        <a:bodyPr/>
        <a:lstStyle/>
        <a:p>
          <a:endParaRPr lang="ru-RU"/>
        </a:p>
      </dgm:t>
    </dgm:pt>
    <dgm:pt modelId="{4750930B-5BB4-4B5F-A079-F38C2455FFDD}" type="pres">
      <dgm:prSet presAssocID="{174DC0AF-678E-4963-B6A3-A194D192472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A11FCD-0D46-4E4E-ADCE-F0DFA63AFF11}" type="pres">
      <dgm:prSet presAssocID="{A3034AE7-8503-4C37-8A86-9621E212B33E}" presName="parentText" presStyleLbl="node1" presStyleIdx="0" presStyleCnt="2" custScaleY="1029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8BC1F9-6767-4F0D-8601-6F855F2DDA0E}" type="pres">
      <dgm:prSet presAssocID="{1FB3642C-57CD-4D6B-93F6-4B50CD5BEDB0}" presName="spacer" presStyleCnt="0"/>
      <dgm:spPr/>
    </dgm:pt>
    <dgm:pt modelId="{BD718EE9-5900-45AB-A115-A90C5DAA5C43}" type="pres">
      <dgm:prSet presAssocID="{2CE992EF-F357-4FBC-A070-364BB8DAF03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C89B0B-6773-493B-8B21-740B06486EED}" type="presOf" srcId="{2CE992EF-F357-4FBC-A070-364BB8DAF03B}" destId="{BD718EE9-5900-45AB-A115-A90C5DAA5C43}" srcOrd="0" destOrd="0" presId="urn:microsoft.com/office/officeart/2005/8/layout/vList2"/>
    <dgm:cxn modelId="{E0AF543C-1034-497C-B0F7-3A788AC78047}" type="presOf" srcId="{174DC0AF-678E-4963-B6A3-A194D1924720}" destId="{4750930B-5BB4-4B5F-A079-F38C2455FFDD}" srcOrd="0" destOrd="0" presId="urn:microsoft.com/office/officeart/2005/8/layout/vList2"/>
    <dgm:cxn modelId="{5694502D-7E25-4F78-9FBE-B0C20BF2BD1C}" type="presOf" srcId="{A3034AE7-8503-4C37-8A86-9621E212B33E}" destId="{6EA11FCD-0D46-4E4E-ADCE-F0DFA63AFF11}" srcOrd="0" destOrd="0" presId="urn:microsoft.com/office/officeart/2005/8/layout/vList2"/>
    <dgm:cxn modelId="{68F9A6E7-AF3B-4F3A-AC27-F7E16CBA175B}" srcId="{174DC0AF-678E-4963-B6A3-A194D1924720}" destId="{2CE992EF-F357-4FBC-A070-364BB8DAF03B}" srcOrd="1" destOrd="0" parTransId="{A98DA858-7DCB-4F64-937D-73BE9C698694}" sibTransId="{1283C822-1786-4E3C-9A8A-132440DA8BE8}"/>
    <dgm:cxn modelId="{9E23C655-915D-4C8C-B76A-1039E8091EE7}" srcId="{174DC0AF-678E-4963-B6A3-A194D1924720}" destId="{A3034AE7-8503-4C37-8A86-9621E212B33E}" srcOrd="0" destOrd="0" parTransId="{5CF5BFB7-59D1-4BE6-A36F-9E4A479C6BEB}" sibTransId="{1FB3642C-57CD-4D6B-93F6-4B50CD5BEDB0}"/>
    <dgm:cxn modelId="{27DC307B-5351-4DD1-BAE4-5AF96ABB2DFB}" type="presParOf" srcId="{4750930B-5BB4-4B5F-A079-F38C2455FFDD}" destId="{6EA11FCD-0D46-4E4E-ADCE-F0DFA63AFF11}" srcOrd="0" destOrd="0" presId="urn:microsoft.com/office/officeart/2005/8/layout/vList2"/>
    <dgm:cxn modelId="{BE980AAF-04B7-4B9F-8820-94164CDB51F7}" type="presParOf" srcId="{4750930B-5BB4-4B5F-A079-F38C2455FFDD}" destId="{6F8BC1F9-6767-4F0D-8601-6F855F2DDA0E}" srcOrd="1" destOrd="0" presId="urn:microsoft.com/office/officeart/2005/8/layout/vList2"/>
    <dgm:cxn modelId="{6D8D1B00-741C-467E-A441-5426453E9297}" type="presParOf" srcId="{4750930B-5BB4-4B5F-A079-F38C2455FFDD}" destId="{BD718EE9-5900-45AB-A115-A90C5DAA5C4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02D3AAF-B6BB-4F7E-8E58-521B38120AE2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</dgm:pt>
    <dgm:pt modelId="{B53DA056-C188-4A8B-8586-B8490A50D086}">
      <dgm:prSet phldrT="[Текст]" custT="1"/>
      <dgm:spPr/>
      <dgm:t>
        <a:bodyPr/>
        <a:lstStyle/>
        <a:p>
          <a:r>
            <a:rPr lang="ru-RU" sz="1600" dirty="0" smtClean="0"/>
            <a:t>В журнале медицинская сестра фиксирует: фамилию, имя, отчество больного, год </a:t>
          </a:r>
          <a:r>
            <a:rPr lang="ru-RU" sz="1600" dirty="0" err="1" smtClean="0"/>
            <a:t>рож-дения</a:t>
          </a:r>
          <a:r>
            <a:rPr lang="ru-RU" sz="1600" dirty="0" smtClean="0"/>
            <a:t>, данные паспорта, домашний адрес, место работы , телефоны, дату и время поступления, диагноз направившего учреждения, диагноз приёмного отделения, в какое отделение направлен больной</a:t>
          </a:r>
          <a:r>
            <a:rPr lang="ru-RU" sz="1100" dirty="0" smtClean="0"/>
            <a:t>.</a:t>
          </a:r>
          <a:endParaRPr lang="ru-RU" sz="1100" dirty="0"/>
        </a:p>
      </dgm:t>
    </dgm:pt>
    <dgm:pt modelId="{433D474A-FE84-480D-BDA2-9AEBB59C1E34}" type="parTrans" cxnId="{93B1ACA6-774E-4D29-9D39-E1C499DCECF0}">
      <dgm:prSet/>
      <dgm:spPr/>
      <dgm:t>
        <a:bodyPr/>
        <a:lstStyle/>
        <a:p>
          <a:endParaRPr lang="ru-RU"/>
        </a:p>
      </dgm:t>
    </dgm:pt>
    <dgm:pt modelId="{A136685D-43B4-4C92-8524-93D81CF77003}" type="sibTrans" cxnId="{93B1ACA6-774E-4D29-9D39-E1C499DCECF0}">
      <dgm:prSet/>
      <dgm:spPr/>
      <dgm:t>
        <a:bodyPr/>
        <a:lstStyle/>
        <a:p>
          <a:endParaRPr lang="ru-RU"/>
        </a:p>
      </dgm:t>
    </dgm:pt>
    <dgm:pt modelId="{9E6CFED4-A18E-44C1-B0CE-E2B5CB8ED869}">
      <dgm:prSet custT="1"/>
      <dgm:spPr/>
      <dgm:t>
        <a:bodyPr/>
        <a:lstStyle/>
        <a:p>
          <a:r>
            <a:rPr lang="ru-RU" sz="1500" dirty="0" smtClean="0"/>
            <a:t> </a:t>
          </a:r>
          <a:r>
            <a:rPr lang="ru-RU" sz="1600" dirty="0" smtClean="0"/>
            <a:t>При отказе больному в госпитализации в журнал заносятся сведения о причине отказа и оказанной помощи.</a:t>
          </a:r>
        </a:p>
      </dgm:t>
    </dgm:pt>
    <dgm:pt modelId="{78739837-F1C9-44BA-A10E-5C6A8EFB5977}" type="parTrans" cxnId="{EA9D8D81-021B-40D4-9207-E5A8412D9410}">
      <dgm:prSet/>
      <dgm:spPr/>
      <dgm:t>
        <a:bodyPr/>
        <a:lstStyle/>
        <a:p>
          <a:endParaRPr lang="ru-RU"/>
        </a:p>
      </dgm:t>
    </dgm:pt>
    <dgm:pt modelId="{1DE9F313-1A84-48ED-9C8F-3425C7179113}" type="sibTrans" cxnId="{EA9D8D81-021B-40D4-9207-E5A8412D9410}">
      <dgm:prSet/>
      <dgm:spPr/>
      <dgm:t>
        <a:bodyPr/>
        <a:lstStyle/>
        <a:p>
          <a:endParaRPr lang="ru-RU"/>
        </a:p>
      </dgm:t>
    </dgm:pt>
    <dgm:pt modelId="{FFE72A22-00BC-4F6D-9596-26CD04A0BBBF}">
      <dgm:prSet/>
      <dgm:spPr/>
      <dgm:t>
        <a:bodyPr/>
        <a:lstStyle/>
        <a:p>
          <a:r>
            <a:rPr lang="ru-RU" dirty="0" smtClean="0"/>
            <a:t>«Медицинская карта стационарного больного» (историей болезни). Медицинская сестра оформляет титульный лист истории болезни, а также заполняет паспортную часть.</a:t>
          </a:r>
        </a:p>
      </dgm:t>
    </dgm:pt>
    <dgm:pt modelId="{2E069FD3-8C72-44D6-AF3B-52DC6B7D4225}" type="parTrans" cxnId="{64D6DAB1-7E1C-44FB-AD98-2D43A64E2EC8}">
      <dgm:prSet/>
      <dgm:spPr/>
      <dgm:t>
        <a:bodyPr/>
        <a:lstStyle/>
        <a:p>
          <a:endParaRPr lang="ru-RU"/>
        </a:p>
      </dgm:t>
    </dgm:pt>
    <dgm:pt modelId="{4E517D7C-7428-4CE0-AF21-DDF280E69195}" type="sibTrans" cxnId="{64D6DAB1-7E1C-44FB-AD98-2D43A64E2EC8}">
      <dgm:prSet/>
      <dgm:spPr/>
      <dgm:t>
        <a:bodyPr/>
        <a:lstStyle/>
        <a:p>
          <a:endParaRPr lang="ru-RU"/>
        </a:p>
      </dgm:t>
    </dgm:pt>
    <dgm:pt modelId="{3E9FC459-0DAE-4A70-AF77-5D48E88D01EB}">
      <dgm:prSet custT="1"/>
      <dgm:spPr/>
      <dgm:t>
        <a:bodyPr/>
        <a:lstStyle/>
        <a:p>
          <a:r>
            <a:rPr lang="ru-RU" sz="1800" dirty="0" smtClean="0"/>
            <a:t>«Журнал осмотра на педикулёз»: заполняется при выявлении у больного педикулёза</a:t>
          </a:r>
          <a:r>
            <a:rPr lang="ru-RU" sz="1800" i="1" dirty="0" smtClean="0"/>
            <a:t>.</a:t>
          </a:r>
          <a:endParaRPr lang="ru-RU" sz="1800" dirty="0" smtClean="0"/>
        </a:p>
      </dgm:t>
    </dgm:pt>
    <dgm:pt modelId="{8FB67BEC-83F8-439E-83C7-EA7B4438DAA7}" type="parTrans" cxnId="{19AF06FB-7F9B-4768-B248-C1F5E1D06E35}">
      <dgm:prSet/>
      <dgm:spPr/>
      <dgm:t>
        <a:bodyPr/>
        <a:lstStyle/>
        <a:p>
          <a:endParaRPr lang="ru-RU"/>
        </a:p>
      </dgm:t>
    </dgm:pt>
    <dgm:pt modelId="{C5806729-5570-4E3B-9889-3B82307DE93A}" type="sibTrans" cxnId="{19AF06FB-7F9B-4768-B248-C1F5E1D06E35}">
      <dgm:prSet/>
      <dgm:spPr/>
      <dgm:t>
        <a:bodyPr/>
        <a:lstStyle/>
        <a:p>
          <a:endParaRPr lang="ru-RU"/>
        </a:p>
      </dgm:t>
    </dgm:pt>
    <dgm:pt modelId="{10CD0ED0-940E-4366-B1D8-8C42959687A4}">
      <dgm:prSet custT="1"/>
      <dgm:spPr/>
      <dgm:t>
        <a:bodyPr/>
        <a:lstStyle/>
        <a:p>
          <a:r>
            <a:rPr lang="ru-RU" sz="2000" dirty="0" smtClean="0"/>
            <a:t>Алфавитный журнал поступивших больных (для справочной службы).</a:t>
          </a:r>
        </a:p>
      </dgm:t>
    </dgm:pt>
    <dgm:pt modelId="{18FB6B8C-4593-4AC9-8517-CEA9B79DBEBD}" type="parTrans" cxnId="{AE621D4F-B856-44F7-B7FE-D6EB0580BF99}">
      <dgm:prSet/>
      <dgm:spPr/>
      <dgm:t>
        <a:bodyPr/>
        <a:lstStyle/>
        <a:p>
          <a:endParaRPr lang="ru-RU"/>
        </a:p>
      </dgm:t>
    </dgm:pt>
    <dgm:pt modelId="{206F85C9-EDE4-4F2E-830D-00EB32907794}" type="sibTrans" cxnId="{AE621D4F-B856-44F7-B7FE-D6EB0580BF99}">
      <dgm:prSet/>
      <dgm:spPr/>
      <dgm:t>
        <a:bodyPr/>
        <a:lstStyle/>
        <a:p>
          <a:endParaRPr lang="ru-RU"/>
        </a:p>
      </dgm:t>
    </dgm:pt>
    <dgm:pt modelId="{45753CD1-7D31-4D80-8947-28E31C6DDC03}" type="pres">
      <dgm:prSet presAssocID="{502D3AAF-B6BB-4F7E-8E58-521B38120AE2}" presName="linearFlow" presStyleCnt="0">
        <dgm:presLayoutVars>
          <dgm:dir/>
          <dgm:resizeHandles val="exact"/>
        </dgm:presLayoutVars>
      </dgm:prSet>
      <dgm:spPr/>
    </dgm:pt>
    <dgm:pt modelId="{B5F23DE6-7D37-4281-95FD-592F628BFB1A}" type="pres">
      <dgm:prSet presAssocID="{B53DA056-C188-4A8B-8586-B8490A50D086}" presName="composite" presStyleCnt="0"/>
      <dgm:spPr/>
    </dgm:pt>
    <dgm:pt modelId="{863BE1EA-03A7-4B09-AB19-8063EA6AE53D}" type="pres">
      <dgm:prSet presAssocID="{B53DA056-C188-4A8B-8586-B8490A50D086}" presName="imgShp" presStyleLbl="fgImgPlace1" presStyleIdx="0" presStyleCnt="5" custFlipVert="0" custFlipHor="1" custScaleX="9543" custScaleY="6503"/>
      <dgm:spPr/>
    </dgm:pt>
    <dgm:pt modelId="{B8C143FD-F04B-446F-BA1E-7C23E62E16D0}" type="pres">
      <dgm:prSet presAssocID="{B53DA056-C188-4A8B-8586-B8490A50D086}" presName="txShp" presStyleLbl="node1" presStyleIdx="0" presStyleCnt="5" custScaleX="121193" custScaleY="2084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26BD0-6F35-4BD8-8E3F-2AAEF2C0F07E}" type="pres">
      <dgm:prSet presAssocID="{A136685D-43B4-4C92-8524-93D81CF77003}" presName="spacing" presStyleCnt="0"/>
      <dgm:spPr/>
    </dgm:pt>
    <dgm:pt modelId="{714B1865-3AC0-4311-B41D-9E6BBD9ABF45}" type="pres">
      <dgm:prSet presAssocID="{9E6CFED4-A18E-44C1-B0CE-E2B5CB8ED869}" presName="composite" presStyleCnt="0"/>
      <dgm:spPr/>
    </dgm:pt>
    <dgm:pt modelId="{8891812C-3ADC-47F7-AB8E-8D98A2B0EDFE}" type="pres">
      <dgm:prSet presAssocID="{9E6CFED4-A18E-44C1-B0CE-E2B5CB8ED869}" presName="imgShp" presStyleLbl="fgImgPlace1" presStyleIdx="1" presStyleCnt="5" custFlipVert="0" custFlipHor="1" custScaleX="6503" custScaleY="6503" custLinFactNeighborX="-25067" custLinFactNeighborY="-1961"/>
      <dgm:spPr/>
    </dgm:pt>
    <dgm:pt modelId="{4F05A84D-285E-458B-8B71-C42D1B0740AA}" type="pres">
      <dgm:prSet presAssocID="{9E6CFED4-A18E-44C1-B0CE-E2B5CB8ED869}" presName="txShp" presStyleLbl="node1" presStyleIdx="1" presStyleCnt="5" custScaleX="124582" custScaleY="2050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F90B8-C346-430F-B364-0D7BEA8D83A4}" type="pres">
      <dgm:prSet presAssocID="{1DE9F313-1A84-48ED-9C8F-3425C7179113}" presName="spacing" presStyleCnt="0"/>
      <dgm:spPr/>
    </dgm:pt>
    <dgm:pt modelId="{2E08777F-0E98-4E67-8314-4060E87B9559}" type="pres">
      <dgm:prSet presAssocID="{FFE72A22-00BC-4F6D-9596-26CD04A0BBBF}" presName="composite" presStyleCnt="0"/>
      <dgm:spPr/>
    </dgm:pt>
    <dgm:pt modelId="{DF9843D6-CF55-4126-B9EB-4513991B6DB9}" type="pres">
      <dgm:prSet presAssocID="{FFE72A22-00BC-4F6D-9596-26CD04A0BBBF}" presName="imgShp" presStyleLbl="fgImgPlace1" presStyleIdx="2" presStyleCnt="5" custFlipVert="1" custFlipHor="1" custScaleX="6503" custScaleY="6503" custLinFactNeighborX="-25067" custLinFactNeighborY="-1054"/>
      <dgm:spPr/>
    </dgm:pt>
    <dgm:pt modelId="{329E09AC-C829-4A20-B145-EA53DFA63D73}" type="pres">
      <dgm:prSet presAssocID="{FFE72A22-00BC-4F6D-9596-26CD04A0BBBF}" presName="txShp" presStyleLbl="node1" presStyleIdx="2" presStyleCnt="5" custScaleX="125615" custScaleY="1587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9A061-BA40-414A-ADE1-B9FB75AE1DEF}" type="pres">
      <dgm:prSet presAssocID="{4E517D7C-7428-4CE0-AF21-DDF280E69195}" presName="spacing" presStyleCnt="0"/>
      <dgm:spPr/>
    </dgm:pt>
    <dgm:pt modelId="{E8823D78-2AB5-411D-AD46-0E0CDE8DEDE6}" type="pres">
      <dgm:prSet presAssocID="{3E9FC459-0DAE-4A70-AF77-5D48E88D01EB}" presName="composite" presStyleCnt="0"/>
      <dgm:spPr/>
    </dgm:pt>
    <dgm:pt modelId="{49BB0456-91DD-4D1B-9739-A7F692610189}" type="pres">
      <dgm:prSet presAssocID="{3E9FC459-0DAE-4A70-AF77-5D48E88D01EB}" presName="imgShp" presStyleLbl="fgImgPlace1" presStyleIdx="3" presStyleCnt="5" custFlipVert="0" custFlipHor="1" custScaleX="11873" custScaleY="7162" custLinFactNeighborX="-55956" custLinFactNeighborY="-4967"/>
      <dgm:spPr/>
    </dgm:pt>
    <dgm:pt modelId="{F229A7F6-0E9C-499F-9B35-3D9DF75D4128}" type="pres">
      <dgm:prSet presAssocID="{3E9FC459-0DAE-4A70-AF77-5D48E88D01EB}" presName="txShp" presStyleLbl="node1" presStyleIdx="3" presStyleCnt="5" custScaleX="125615" custScaleY="1257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E1613E-C1D3-48FF-82D5-22A0CAB5196F}" type="pres">
      <dgm:prSet presAssocID="{C5806729-5570-4E3B-9889-3B82307DE93A}" presName="spacing" presStyleCnt="0"/>
      <dgm:spPr/>
    </dgm:pt>
    <dgm:pt modelId="{57DD1317-71AB-45CC-AC8A-C81ED63C4263}" type="pres">
      <dgm:prSet presAssocID="{10CD0ED0-940E-4366-B1D8-8C42959687A4}" presName="composite" presStyleCnt="0"/>
      <dgm:spPr/>
    </dgm:pt>
    <dgm:pt modelId="{572FCC7C-9E9D-4800-B833-9FFE1E57CFDD}" type="pres">
      <dgm:prSet presAssocID="{10CD0ED0-940E-4366-B1D8-8C42959687A4}" presName="imgShp" presStyleLbl="fgImgPlace1" presStyleIdx="4" presStyleCnt="5" custFlipHor="1" custScaleX="6800" custScaleY="13721" custLinFactNeighborX="-36110" custLinFactNeighborY="-940"/>
      <dgm:spPr/>
    </dgm:pt>
    <dgm:pt modelId="{D4B9B60F-EE26-4A96-8BD3-FB10EB2A9EE7}" type="pres">
      <dgm:prSet presAssocID="{10CD0ED0-940E-4366-B1D8-8C42959687A4}" presName="txShp" presStyleLbl="node1" presStyleIdx="4" presStyleCnt="5" custScaleX="124995" custScaleY="1487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AE457D-B2A4-4762-88E4-416287CBE849}" type="presOf" srcId="{3E9FC459-0DAE-4A70-AF77-5D48E88D01EB}" destId="{F229A7F6-0E9C-499F-9B35-3D9DF75D4128}" srcOrd="0" destOrd="0" presId="urn:microsoft.com/office/officeart/2005/8/layout/vList3"/>
    <dgm:cxn modelId="{93B1ACA6-774E-4D29-9D39-E1C499DCECF0}" srcId="{502D3AAF-B6BB-4F7E-8E58-521B38120AE2}" destId="{B53DA056-C188-4A8B-8586-B8490A50D086}" srcOrd="0" destOrd="0" parTransId="{433D474A-FE84-480D-BDA2-9AEBB59C1E34}" sibTransId="{A136685D-43B4-4C92-8524-93D81CF77003}"/>
    <dgm:cxn modelId="{19AF06FB-7F9B-4768-B248-C1F5E1D06E35}" srcId="{502D3AAF-B6BB-4F7E-8E58-521B38120AE2}" destId="{3E9FC459-0DAE-4A70-AF77-5D48E88D01EB}" srcOrd="3" destOrd="0" parTransId="{8FB67BEC-83F8-439E-83C7-EA7B4438DAA7}" sibTransId="{C5806729-5570-4E3B-9889-3B82307DE93A}"/>
    <dgm:cxn modelId="{5C5F9C6C-1FD8-4E8E-8E76-AD6024A765E2}" type="presOf" srcId="{9E6CFED4-A18E-44C1-B0CE-E2B5CB8ED869}" destId="{4F05A84D-285E-458B-8B71-C42D1B0740AA}" srcOrd="0" destOrd="0" presId="urn:microsoft.com/office/officeart/2005/8/layout/vList3"/>
    <dgm:cxn modelId="{F55D6F26-CA64-4920-A2E5-07B7F83AA3AC}" type="presOf" srcId="{502D3AAF-B6BB-4F7E-8E58-521B38120AE2}" destId="{45753CD1-7D31-4D80-8947-28E31C6DDC03}" srcOrd="0" destOrd="0" presId="urn:microsoft.com/office/officeart/2005/8/layout/vList3"/>
    <dgm:cxn modelId="{64D6DAB1-7E1C-44FB-AD98-2D43A64E2EC8}" srcId="{502D3AAF-B6BB-4F7E-8E58-521B38120AE2}" destId="{FFE72A22-00BC-4F6D-9596-26CD04A0BBBF}" srcOrd="2" destOrd="0" parTransId="{2E069FD3-8C72-44D6-AF3B-52DC6B7D4225}" sibTransId="{4E517D7C-7428-4CE0-AF21-DDF280E69195}"/>
    <dgm:cxn modelId="{1109A004-75AD-4A1F-887A-4356FB182F73}" type="presOf" srcId="{FFE72A22-00BC-4F6D-9596-26CD04A0BBBF}" destId="{329E09AC-C829-4A20-B145-EA53DFA63D73}" srcOrd="0" destOrd="0" presId="urn:microsoft.com/office/officeart/2005/8/layout/vList3"/>
    <dgm:cxn modelId="{EA9D8D81-021B-40D4-9207-E5A8412D9410}" srcId="{502D3AAF-B6BB-4F7E-8E58-521B38120AE2}" destId="{9E6CFED4-A18E-44C1-B0CE-E2B5CB8ED869}" srcOrd="1" destOrd="0" parTransId="{78739837-F1C9-44BA-A10E-5C6A8EFB5977}" sibTransId="{1DE9F313-1A84-48ED-9C8F-3425C7179113}"/>
    <dgm:cxn modelId="{FB4CF053-0655-4AC1-B5A1-295367333B7F}" type="presOf" srcId="{B53DA056-C188-4A8B-8586-B8490A50D086}" destId="{B8C143FD-F04B-446F-BA1E-7C23E62E16D0}" srcOrd="0" destOrd="0" presId="urn:microsoft.com/office/officeart/2005/8/layout/vList3"/>
    <dgm:cxn modelId="{309D49DE-A786-40A2-8EB6-243831A5C15A}" type="presOf" srcId="{10CD0ED0-940E-4366-B1D8-8C42959687A4}" destId="{D4B9B60F-EE26-4A96-8BD3-FB10EB2A9EE7}" srcOrd="0" destOrd="0" presId="urn:microsoft.com/office/officeart/2005/8/layout/vList3"/>
    <dgm:cxn modelId="{AE621D4F-B856-44F7-B7FE-D6EB0580BF99}" srcId="{502D3AAF-B6BB-4F7E-8E58-521B38120AE2}" destId="{10CD0ED0-940E-4366-B1D8-8C42959687A4}" srcOrd="4" destOrd="0" parTransId="{18FB6B8C-4593-4AC9-8517-CEA9B79DBEBD}" sibTransId="{206F85C9-EDE4-4F2E-830D-00EB32907794}"/>
    <dgm:cxn modelId="{23529CB5-17E9-44EA-84B2-AFAE10966B3D}" type="presParOf" srcId="{45753CD1-7D31-4D80-8947-28E31C6DDC03}" destId="{B5F23DE6-7D37-4281-95FD-592F628BFB1A}" srcOrd="0" destOrd="0" presId="urn:microsoft.com/office/officeart/2005/8/layout/vList3"/>
    <dgm:cxn modelId="{AB535AE1-494B-4744-B5C3-4FC9216DD050}" type="presParOf" srcId="{B5F23DE6-7D37-4281-95FD-592F628BFB1A}" destId="{863BE1EA-03A7-4B09-AB19-8063EA6AE53D}" srcOrd="0" destOrd="0" presId="urn:microsoft.com/office/officeart/2005/8/layout/vList3"/>
    <dgm:cxn modelId="{865B4B9E-FEEC-4CF1-9BF0-32D77BD7DAE4}" type="presParOf" srcId="{B5F23DE6-7D37-4281-95FD-592F628BFB1A}" destId="{B8C143FD-F04B-446F-BA1E-7C23E62E16D0}" srcOrd="1" destOrd="0" presId="urn:microsoft.com/office/officeart/2005/8/layout/vList3"/>
    <dgm:cxn modelId="{E462D778-4F14-408F-874C-319453CAD5FE}" type="presParOf" srcId="{45753CD1-7D31-4D80-8947-28E31C6DDC03}" destId="{5E626BD0-6F35-4BD8-8E3F-2AAEF2C0F07E}" srcOrd="1" destOrd="0" presId="urn:microsoft.com/office/officeart/2005/8/layout/vList3"/>
    <dgm:cxn modelId="{5BD610C8-46DA-4D6F-A355-C3480CADE940}" type="presParOf" srcId="{45753CD1-7D31-4D80-8947-28E31C6DDC03}" destId="{714B1865-3AC0-4311-B41D-9E6BBD9ABF45}" srcOrd="2" destOrd="0" presId="urn:microsoft.com/office/officeart/2005/8/layout/vList3"/>
    <dgm:cxn modelId="{CCED0D30-0E8F-43E0-B6E1-5B3068AC61E7}" type="presParOf" srcId="{714B1865-3AC0-4311-B41D-9E6BBD9ABF45}" destId="{8891812C-3ADC-47F7-AB8E-8D98A2B0EDFE}" srcOrd="0" destOrd="0" presId="urn:microsoft.com/office/officeart/2005/8/layout/vList3"/>
    <dgm:cxn modelId="{64B3BEFD-A5C2-4266-934E-E1B764E8EC2E}" type="presParOf" srcId="{714B1865-3AC0-4311-B41D-9E6BBD9ABF45}" destId="{4F05A84D-285E-458B-8B71-C42D1B0740AA}" srcOrd="1" destOrd="0" presId="urn:microsoft.com/office/officeart/2005/8/layout/vList3"/>
    <dgm:cxn modelId="{B463F85E-6454-4D08-8D1B-762606CA226F}" type="presParOf" srcId="{45753CD1-7D31-4D80-8947-28E31C6DDC03}" destId="{375F90B8-C346-430F-B364-0D7BEA8D83A4}" srcOrd="3" destOrd="0" presId="urn:microsoft.com/office/officeart/2005/8/layout/vList3"/>
    <dgm:cxn modelId="{FAA5DCAC-55A2-4C25-8CD0-C68FCC7FD856}" type="presParOf" srcId="{45753CD1-7D31-4D80-8947-28E31C6DDC03}" destId="{2E08777F-0E98-4E67-8314-4060E87B9559}" srcOrd="4" destOrd="0" presId="urn:microsoft.com/office/officeart/2005/8/layout/vList3"/>
    <dgm:cxn modelId="{BCF96D5A-A380-40B3-BC71-4B529FE23409}" type="presParOf" srcId="{2E08777F-0E98-4E67-8314-4060E87B9559}" destId="{DF9843D6-CF55-4126-B9EB-4513991B6DB9}" srcOrd="0" destOrd="0" presId="urn:microsoft.com/office/officeart/2005/8/layout/vList3"/>
    <dgm:cxn modelId="{D40532A1-2A99-44B2-AAC0-852BFF00B508}" type="presParOf" srcId="{2E08777F-0E98-4E67-8314-4060E87B9559}" destId="{329E09AC-C829-4A20-B145-EA53DFA63D73}" srcOrd="1" destOrd="0" presId="urn:microsoft.com/office/officeart/2005/8/layout/vList3"/>
    <dgm:cxn modelId="{F32EB20C-06F3-4010-A8F9-45E18DA6C347}" type="presParOf" srcId="{45753CD1-7D31-4D80-8947-28E31C6DDC03}" destId="{B389A061-BA40-414A-ADE1-B9FB75AE1DEF}" srcOrd="5" destOrd="0" presId="urn:microsoft.com/office/officeart/2005/8/layout/vList3"/>
    <dgm:cxn modelId="{606C9FF9-A82C-4BDA-8DAD-414285248BA6}" type="presParOf" srcId="{45753CD1-7D31-4D80-8947-28E31C6DDC03}" destId="{E8823D78-2AB5-411D-AD46-0E0CDE8DEDE6}" srcOrd="6" destOrd="0" presId="urn:microsoft.com/office/officeart/2005/8/layout/vList3"/>
    <dgm:cxn modelId="{DD4A26A9-799C-42DB-8B56-D4BD933BF8DE}" type="presParOf" srcId="{E8823D78-2AB5-411D-AD46-0E0CDE8DEDE6}" destId="{49BB0456-91DD-4D1B-9739-A7F692610189}" srcOrd="0" destOrd="0" presId="urn:microsoft.com/office/officeart/2005/8/layout/vList3"/>
    <dgm:cxn modelId="{278D529F-E972-404E-BCD4-322EF1A0E568}" type="presParOf" srcId="{E8823D78-2AB5-411D-AD46-0E0CDE8DEDE6}" destId="{F229A7F6-0E9C-499F-9B35-3D9DF75D4128}" srcOrd="1" destOrd="0" presId="urn:microsoft.com/office/officeart/2005/8/layout/vList3"/>
    <dgm:cxn modelId="{F38F3F34-8717-495E-837D-0B4583219A32}" type="presParOf" srcId="{45753CD1-7D31-4D80-8947-28E31C6DDC03}" destId="{F6E1613E-C1D3-48FF-82D5-22A0CAB5196F}" srcOrd="7" destOrd="0" presId="urn:microsoft.com/office/officeart/2005/8/layout/vList3"/>
    <dgm:cxn modelId="{FDEE3559-89AE-46C8-BDEF-EC2C07E1C024}" type="presParOf" srcId="{45753CD1-7D31-4D80-8947-28E31C6DDC03}" destId="{57DD1317-71AB-45CC-AC8A-C81ED63C4263}" srcOrd="8" destOrd="0" presId="urn:microsoft.com/office/officeart/2005/8/layout/vList3"/>
    <dgm:cxn modelId="{F187004C-E1D7-4A65-ABD0-4AF9A5EEE93F}" type="presParOf" srcId="{57DD1317-71AB-45CC-AC8A-C81ED63C4263}" destId="{572FCC7C-9E9D-4800-B833-9FFE1E57CFDD}" srcOrd="0" destOrd="0" presId="urn:microsoft.com/office/officeart/2005/8/layout/vList3"/>
    <dgm:cxn modelId="{259A5A59-DBAD-432D-85D8-46C0E5904240}" type="presParOf" srcId="{57DD1317-71AB-45CC-AC8A-C81ED63C4263}" destId="{D4B9B60F-EE26-4A96-8BD3-FB10EB2A9EE7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FC96D49-B704-4B52-8433-4A2C901D59B7}">
      <dsp:nvSpPr>
        <dsp:cNvPr id="0" name=""/>
        <dsp:cNvSpPr/>
      </dsp:nvSpPr>
      <dsp:spPr>
        <a:xfrm>
          <a:off x="2932884" y="-31055"/>
          <a:ext cx="2371473" cy="2006577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2932884" y="-31055"/>
        <a:ext cx="2371473" cy="2006577"/>
      </dsp:txXfrm>
    </dsp:sp>
    <dsp:sp modelId="{3317DAD5-5A8D-4246-B2D8-AE812D3FE9CB}">
      <dsp:nvSpPr>
        <dsp:cNvPr id="0" name=""/>
        <dsp:cNvSpPr/>
      </dsp:nvSpPr>
      <dsp:spPr>
        <a:xfrm rot="2094102">
          <a:off x="5141832" y="1498350"/>
          <a:ext cx="432535" cy="6772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2094102">
        <a:off x="5141832" y="1498350"/>
        <a:ext cx="432535" cy="677219"/>
      </dsp:txXfrm>
    </dsp:sp>
    <dsp:sp modelId="{8C050AAB-737F-4463-900D-007CC4E3A897}">
      <dsp:nvSpPr>
        <dsp:cNvPr id="0" name=""/>
        <dsp:cNvSpPr/>
      </dsp:nvSpPr>
      <dsp:spPr>
        <a:xfrm>
          <a:off x="5331569" y="1766221"/>
          <a:ext cx="2708358" cy="1993956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5331569" y="1766221"/>
        <a:ext cx="2708358" cy="1993956"/>
      </dsp:txXfrm>
    </dsp:sp>
    <dsp:sp modelId="{BB683A7E-A7EF-4B4F-8532-4A97ED578EA2}">
      <dsp:nvSpPr>
        <dsp:cNvPr id="0" name=""/>
        <dsp:cNvSpPr/>
      </dsp:nvSpPr>
      <dsp:spPr>
        <a:xfrm rot="6592247">
          <a:off x="6002559" y="3743497"/>
          <a:ext cx="413023" cy="6772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6592247">
        <a:off x="6002559" y="3743497"/>
        <a:ext cx="413023" cy="677219"/>
      </dsp:txXfrm>
    </dsp:sp>
    <dsp:sp modelId="{1B49C407-38CA-49A1-AD94-FB9AC7993331}">
      <dsp:nvSpPr>
        <dsp:cNvPr id="0" name=""/>
        <dsp:cNvSpPr/>
      </dsp:nvSpPr>
      <dsp:spPr>
        <a:xfrm>
          <a:off x="4514147" y="4407305"/>
          <a:ext cx="2381727" cy="213895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4514147" y="4407305"/>
        <a:ext cx="2381727" cy="2138951"/>
      </dsp:txXfrm>
    </dsp:sp>
    <dsp:sp modelId="{7E2612A3-BAFA-40F0-8C34-95338E17999F}">
      <dsp:nvSpPr>
        <dsp:cNvPr id="0" name=""/>
        <dsp:cNvSpPr/>
      </dsp:nvSpPr>
      <dsp:spPr>
        <a:xfrm rot="10735748">
          <a:off x="4020158" y="5165569"/>
          <a:ext cx="438138" cy="6772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0735748">
        <a:off x="4020158" y="5165569"/>
        <a:ext cx="438138" cy="677219"/>
      </dsp:txXfrm>
    </dsp:sp>
    <dsp:sp modelId="{B1046098-3A05-48C4-922C-63C03F214131}">
      <dsp:nvSpPr>
        <dsp:cNvPr id="0" name=""/>
        <dsp:cNvSpPr/>
      </dsp:nvSpPr>
      <dsp:spPr>
        <a:xfrm>
          <a:off x="1571631" y="4591857"/>
          <a:ext cx="2375727" cy="1879962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1571631" y="4591857"/>
        <a:ext cx="2375727" cy="1879962"/>
      </dsp:txXfrm>
    </dsp:sp>
    <dsp:sp modelId="{9C467B09-8D52-4995-9033-2D5F5D06EA9E}">
      <dsp:nvSpPr>
        <dsp:cNvPr id="0" name=""/>
        <dsp:cNvSpPr/>
      </dsp:nvSpPr>
      <dsp:spPr>
        <a:xfrm rot="14933926">
          <a:off x="1976981" y="3845879"/>
          <a:ext cx="525163" cy="6772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4933926">
        <a:off x="1976981" y="3845879"/>
        <a:ext cx="525163" cy="677219"/>
      </dsp:txXfrm>
    </dsp:sp>
    <dsp:sp modelId="{3F26286F-143D-4ADC-870F-0293F9519E2F}">
      <dsp:nvSpPr>
        <dsp:cNvPr id="0" name=""/>
        <dsp:cNvSpPr/>
      </dsp:nvSpPr>
      <dsp:spPr>
        <a:xfrm>
          <a:off x="521141" y="1721378"/>
          <a:ext cx="2323476" cy="2041050"/>
        </a:xfrm>
        <a:prstGeom prst="ellipse">
          <a:avLst/>
        </a:prstGeom>
        <a:blipFill rotWithShape="0">
          <a:blip xmlns:r="http://schemas.openxmlformats.org/officeDocument/2006/relationships" r:embed="rId5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500" kern="1200" dirty="0"/>
        </a:p>
      </dsp:txBody>
      <dsp:txXfrm>
        <a:off x="521141" y="1721378"/>
        <a:ext cx="2323476" cy="2041050"/>
      </dsp:txXfrm>
    </dsp:sp>
    <dsp:sp modelId="{0F4A51F9-F450-4B79-A9E4-98F35171A4BE}">
      <dsp:nvSpPr>
        <dsp:cNvPr id="0" name=""/>
        <dsp:cNvSpPr/>
      </dsp:nvSpPr>
      <dsp:spPr>
        <a:xfrm rot="19440000">
          <a:off x="2679008" y="1527034"/>
          <a:ext cx="419876" cy="67721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 rot="19440000">
        <a:off x="2679008" y="1527034"/>
        <a:ext cx="419876" cy="677219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EA11FCD-0D46-4E4E-ADCE-F0DFA63AFF11}">
      <dsp:nvSpPr>
        <dsp:cNvPr id="0" name=""/>
        <dsp:cNvSpPr/>
      </dsp:nvSpPr>
      <dsp:spPr>
        <a:xfrm>
          <a:off x="0" y="168978"/>
          <a:ext cx="8501122" cy="22257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1"/>
              </a:solidFill>
            </a:rPr>
            <a:t>Зал ожидания: </a:t>
          </a:r>
          <a:r>
            <a:rPr lang="ru-RU" sz="2100" kern="1200" dirty="0" smtClean="0"/>
            <a:t>в нём находятся больные, не нуждающиеся в постельном режиме, и сопровождающие пациентов лица. Здесь должны стоять стол и достаточное количество стульев. На стенах вывешивают сведения о режиме работы лечебных отделений, часах беседы с лечащим врачом, перечне продуктов, разрешённых для передачи больным.</a:t>
          </a:r>
          <a:endParaRPr lang="ru-RU" sz="2100" kern="1200" dirty="0"/>
        </a:p>
      </dsp:txBody>
      <dsp:txXfrm>
        <a:off x="0" y="168978"/>
        <a:ext cx="8501122" cy="2225749"/>
      </dsp:txXfrm>
    </dsp:sp>
    <dsp:sp modelId="{BD718EE9-5900-45AB-A115-A90C5DAA5C43}">
      <dsp:nvSpPr>
        <dsp:cNvPr id="0" name=""/>
        <dsp:cNvSpPr/>
      </dsp:nvSpPr>
      <dsp:spPr>
        <a:xfrm>
          <a:off x="0" y="2455207"/>
          <a:ext cx="8501122" cy="21621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dirty="0" smtClean="0">
              <a:solidFill>
                <a:schemeClr val="bg1"/>
              </a:solidFill>
            </a:rPr>
            <a:t>Смотровой кабинет: </a:t>
          </a:r>
          <a:r>
            <a:rPr lang="ru-RU" sz="2100" kern="1200" dirty="0" smtClean="0"/>
            <a:t>предназначен для врачебного осмотра больных с постановкой предварительного диагноза и определением вида санитарно-гигиенической обработки, антропометрии, термометрии и при необходимости других исследований, например, электрокардиографии (ЭКГ).</a:t>
          </a:r>
          <a:endParaRPr lang="ru-RU" sz="2100" kern="1200" dirty="0"/>
        </a:p>
      </dsp:txBody>
      <dsp:txXfrm>
        <a:off x="0" y="2455207"/>
        <a:ext cx="8501122" cy="21621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C143FD-F04B-446F-BA1E-7C23E62E16D0}">
      <dsp:nvSpPr>
        <dsp:cNvPr id="0" name=""/>
        <dsp:cNvSpPr/>
      </dsp:nvSpPr>
      <dsp:spPr>
        <a:xfrm rot="10800000">
          <a:off x="808252" y="890"/>
          <a:ext cx="6713137" cy="1330609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89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 журнале медицинская сестра фиксирует: фамилию, имя, отчество больного, год </a:t>
          </a:r>
          <a:r>
            <a:rPr lang="ru-RU" sz="1600" kern="1200" dirty="0" err="1" smtClean="0"/>
            <a:t>рож-дения</a:t>
          </a:r>
          <a:r>
            <a:rPr lang="ru-RU" sz="1600" kern="1200" dirty="0" smtClean="0"/>
            <a:t>, данные паспорта, домашний адрес, место работы , телефоны, дату и время поступления, диагноз направившего учреждения, диагноз приёмного отделения, в какое отделение направлен больной</a:t>
          </a:r>
          <a:r>
            <a:rPr lang="ru-RU" sz="1100" kern="1200" dirty="0" smtClean="0"/>
            <a:t>.</a:t>
          </a:r>
          <a:endParaRPr lang="ru-RU" sz="1100" kern="1200" dirty="0"/>
        </a:p>
      </dsp:txBody>
      <dsp:txXfrm rot="10800000">
        <a:off x="808252" y="890"/>
        <a:ext cx="6713137" cy="1330609"/>
      </dsp:txXfrm>
    </dsp:sp>
    <dsp:sp modelId="{863BE1EA-03A7-4B09-AB19-8063EA6AE53D}">
      <dsp:nvSpPr>
        <dsp:cNvPr id="0" name=""/>
        <dsp:cNvSpPr/>
      </dsp:nvSpPr>
      <dsp:spPr>
        <a:xfrm flipH="1">
          <a:off x="1364756" y="645439"/>
          <a:ext cx="60916" cy="4151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05A84D-285E-458B-8B71-C42D1B0740AA}">
      <dsp:nvSpPr>
        <dsp:cNvPr id="0" name=""/>
        <dsp:cNvSpPr/>
      </dsp:nvSpPr>
      <dsp:spPr>
        <a:xfrm rot="10800000">
          <a:off x="714390" y="1522048"/>
          <a:ext cx="6900861" cy="1308733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89" tIns="57150" rIns="10668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 </a:t>
          </a:r>
          <a:r>
            <a:rPr lang="ru-RU" sz="1600" kern="1200" dirty="0" smtClean="0"/>
            <a:t>При отказе больному в госпитализации в журнал заносятся сведения о причине отказа и оказанной помощи.</a:t>
          </a:r>
        </a:p>
      </dsp:txBody>
      <dsp:txXfrm rot="10800000">
        <a:off x="714390" y="1522048"/>
        <a:ext cx="6900861" cy="1308733"/>
      </dsp:txXfrm>
    </dsp:sp>
    <dsp:sp modelId="{8891812C-3ADC-47F7-AB8E-8D98A2B0EDFE}">
      <dsp:nvSpPr>
        <dsp:cNvPr id="0" name=""/>
        <dsp:cNvSpPr/>
      </dsp:nvSpPr>
      <dsp:spPr>
        <a:xfrm flipH="1">
          <a:off x="1214447" y="2143142"/>
          <a:ext cx="41511" cy="4151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9E09AC-C829-4A20-B145-EA53DFA63D73}">
      <dsp:nvSpPr>
        <dsp:cNvPr id="0" name=""/>
        <dsp:cNvSpPr/>
      </dsp:nvSpPr>
      <dsp:spPr>
        <a:xfrm rot="10800000">
          <a:off x="685780" y="3021331"/>
          <a:ext cx="6958081" cy="1013227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89" tIns="60960" rIns="113792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«Медицинская карта стационарного больного» (историей болезни). Медицинская сестра оформляет титульный лист истории болезни, а также заполняет паспортную часть.</a:t>
          </a:r>
        </a:p>
      </dsp:txBody>
      <dsp:txXfrm rot="10800000">
        <a:off x="685780" y="3021331"/>
        <a:ext cx="6958081" cy="1013227"/>
      </dsp:txXfrm>
    </dsp:sp>
    <dsp:sp modelId="{DF9843D6-CF55-4126-B9EB-4513991B6DB9}">
      <dsp:nvSpPr>
        <dsp:cNvPr id="0" name=""/>
        <dsp:cNvSpPr/>
      </dsp:nvSpPr>
      <dsp:spPr>
        <a:xfrm flipH="1" flipV="1">
          <a:off x="1214447" y="3500461"/>
          <a:ext cx="41511" cy="41511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29A7F6-0E9C-499F-9B35-3D9DF75D4128}">
      <dsp:nvSpPr>
        <dsp:cNvPr id="0" name=""/>
        <dsp:cNvSpPr/>
      </dsp:nvSpPr>
      <dsp:spPr>
        <a:xfrm rot="10800000">
          <a:off x="685780" y="4225107"/>
          <a:ext cx="6958081" cy="80297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89" tIns="68580" rIns="128016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«Журнал осмотра на педикулёз»: заполняется при выявлении у больного педикулёза</a:t>
          </a:r>
          <a:r>
            <a:rPr lang="ru-RU" sz="1800" i="1" kern="1200" dirty="0" smtClean="0"/>
            <a:t>.</a:t>
          </a:r>
          <a:endParaRPr lang="ru-RU" sz="1800" kern="1200" dirty="0" smtClean="0"/>
        </a:p>
      </dsp:txBody>
      <dsp:txXfrm rot="10800000">
        <a:off x="685780" y="4225107"/>
        <a:ext cx="6958081" cy="802978"/>
      </dsp:txXfrm>
    </dsp:sp>
    <dsp:sp modelId="{49BB0456-91DD-4D1B-9739-A7F692610189}">
      <dsp:nvSpPr>
        <dsp:cNvPr id="0" name=""/>
        <dsp:cNvSpPr/>
      </dsp:nvSpPr>
      <dsp:spPr>
        <a:xfrm flipH="1">
          <a:off x="1000131" y="4572031"/>
          <a:ext cx="75789" cy="45717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B9B60F-EE26-4A96-8BD3-FB10EB2A9EE7}">
      <dsp:nvSpPr>
        <dsp:cNvPr id="0" name=""/>
        <dsp:cNvSpPr/>
      </dsp:nvSpPr>
      <dsp:spPr>
        <a:xfrm rot="10800000">
          <a:off x="702952" y="5218634"/>
          <a:ext cx="6923737" cy="94952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1489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Алфавитный журнал поступивших больных (для справочной службы).</a:t>
          </a:r>
        </a:p>
      </dsp:txBody>
      <dsp:txXfrm rot="10800000">
        <a:off x="702952" y="5218634"/>
        <a:ext cx="6923737" cy="949521"/>
      </dsp:txXfrm>
    </dsp:sp>
    <dsp:sp modelId="{572FCC7C-9E9D-4800-B833-9FFE1E57CFDD}">
      <dsp:nvSpPr>
        <dsp:cNvPr id="0" name=""/>
        <dsp:cNvSpPr/>
      </dsp:nvSpPr>
      <dsp:spPr>
        <a:xfrm flipH="1">
          <a:off x="1143007" y="5643601"/>
          <a:ext cx="43406" cy="87586"/>
        </a:xfrm>
        <a:prstGeom prst="ellipse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207E7-7B8F-4653-9CC5-E4E8D249A34A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B2EABD-E9AC-415C-823A-21E0772FE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B2EABD-E9AC-415C-823A-21E0772FED24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F36F09CE-5898-4E82-86D5-7FCBD08762A1}" type="datetimeFigureOut">
              <a:rPr lang="ru-RU" smtClean="0"/>
              <a:pPr/>
              <a:t>14.11.2018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201CFE2-0575-4C41-A6AD-EB83F201363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newsflash/>
  </p:transition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Функции приемного отделения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Санитарная обработка пациента</a:t>
            </a:r>
            <a:endParaRPr lang="ru-RU" dirty="0"/>
          </a:p>
        </p:txBody>
      </p:sp>
      <p:pic>
        <p:nvPicPr>
          <p:cNvPr id="5" name="Рисунок 4" descr="ьд.bmp"/>
          <p:cNvPicPr>
            <a:picLocks noChangeAspect="1"/>
          </p:cNvPicPr>
          <p:nvPr/>
        </p:nvPicPr>
        <p:blipFill>
          <a:blip r:embed="rId2" cstate="print"/>
          <a:srcRect b="37996"/>
          <a:stretch>
            <a:fillRect/>
          </a:stretch>
        </p:blipFill>
        <p:spPr>
          <a:xfrm>
            <a:off x="357158" y="3571876"/>
            <a:ext cx="6547478" cy="27047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42852"/>
            <a:ext cx="8229600" cy="4572000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Приёмный покой </a:t>
            </a:r>
            <a:r>
              <a:rPr lang="ru-RU" sz="2000" dirty="0" smtClean="0"/>
              <a:t>– важное лечебно-диагностическое отделение, предназначенное для регистрации, приёма, первичного осмотра, антропометрии, санитарно-гигиенической обработки поступивших больных и оказания квалифицированной, неотложной медицинской помощи.</a:t>
            </a:r>
            <a:endParaRPr lang="ru-RU" sz="2000" dirty="0"/>
          </a:p>
        </p:txBody>
      </p:sp>
      <p:pic>
        <p:nvPicPr>
          <p:cNvPr id="4" name="Рисунок 3" descr="7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2500306"/>
            <a:ext cx="6715172" cy="3657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Основные функции приёмного отделения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Приём и регистрация больных.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Врачебный осмотр пациентов.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Оказание экстренной медицинской помощи.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Определение отделения стационара для госпитализации больных.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Санитарно-гигиеническая обработка больных.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Оформление соответствующей медицинской документации.</a:t>
            </a:r>
          </a:p>
          <a:p>
            <a:pPr marL="578358" indent="-514350">
              <a:buFont typeface="+mj-lt"/>
              <a:buAutoNum type="arabicPeriod"/>
            </a:pPr>
            <a:r>
              <a:rPr lang="ru-RU" dirty="0" smtClean="0"/>
              <a:t>Транспортировка больных.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85720" y="214290"/>
          <a:ext cx="8429684" cy="6643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Кабинеты приемного отделения</a:t>
            </a:r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214282" y="1714488"/>
          <a:ext cx="8501122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57227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ru-RU" dirty="0" smtClean="0"/>
              <a:t>Санпропускник с душевой, комнатой для переодевания.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Диагностический кабинет – для больных с неустановленным диагнозом.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Изолятор – для больных, у которых подозревается инфекционное заболевание.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Процедурный кабинет – для оказания экстренной помощи.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Операционная – для оказания экстренной помощи.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Рентгенологический кабинет.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Лаборатория.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Кабинет дежурного врача.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Кабинет заведующего приёмным отделением.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Туалетная комната.</a:t>
            </a:r>
          </a:p>
          <a:p>
            <a:pPr>
              <a:buFont typeface="Wingdings" pitchFamily="2" charset="2"/>
              <a:buChar char="q"/>
            </a:pPr>
            <a:r>
              <a:rPr lang="ru-RU" dirty="0" smtClean="0"/>
              <a:t>Помещение для хранения одежды поступивших больных.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hoto_163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3926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329642" cy="166652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Приём и регистрация больных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714876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В приёмное отделение больные могут быть доставлены следующими способами.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Машиной скорой медицинской помощи</a:t>
            </a:r>
            <a:r>
              <a:rPr lang="ru-RU" dirty="0" smtClean="0"/>
              <a:t>: при несчастных случаях, травмах, острых за-</a:t>
            </a:r>
            <a:br>
              <a:rPr lang="ru-RU" dirty="0" smtClean="0"/>
            </a:br>
            <a:r>
              <a:rPr lang="ru-RU" dirty="0" err="1" smtClean="0"/>
              <a:t>болеваниях</a:t>
            </a:r>
            <a:r>
              <a:rPr lang="ru-RU" dirty="0" smtClean="0"/>
              <a:t> и обострении хронических заболеваний.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По направлению участкового врача </a:t>
            </a:r>
            <a:r>
              <a:rPr lang="ru-RU" dirty="0" smtClean="0"/>
              <a:t>в случае неэффективное лечения в амбулаторных условиях.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Переводом</a:t>
            </a:r>
            <a:r>
              <a:rPr lang="ru-RU" dirty="0" smtClean="0"/>
              <a:t> из других лечебно-профилактических учреждений.</a:t>
            </a:r>
          </a:p>
          <a:p>
            <a:pPr>
              <a:buFont typeface="Wingdings" pitchFamily="2" charset="2"/>
              <a:buChar char="Ø"/>
            </a:pPr>
            <a:r>
              <a:rPr lang="ru-RU" b="1" dirty="0" smtClean="0"/>
              <a:t>При самостоятельном обращении </a:t>
            </a:r>
            <a:r>
              <a:rPr lang="ru-RU" dirty="0" smtClean="0"/>
              <a:t>больного в случае ухудшения его самочувствия.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052a"/>
          <p:cNvPicPr>
            <a:picLocks noGrp="1"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214554"/>
            <a:ext cx="5786478" cy="3954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42844" y="214290"/>
            <a:ext cx="885335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Основная медицинская документация приёмного отделения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285728"/>
          <a:ext cx="8329642" cy="6169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обследование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19607"/>
          <a:stretch>
            <a:fillRect/>
          </a:stretch>
        </p:blipFill>
        <p:spPr>
          <a:xfrm>
            <a:off x="214282" y="714356"/>
            <a:ext cx="8786874" cy="5643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Санитарно-гигиеническая обработка больных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857232"/>
            <a:ext cx="8258204" cy="5786478"/>
          </a:xfrm>
        </p:spPr>
        <p:txBody>
          <a:bodyPr>
            <a:normAutofit fontScale="92500" lnSpcReduction="10000"/>
          </a:bodyPr>
          <a:lstStyle/>
          <a:p>
            <a:r>
              <a:rPr lang="ru-RU" sz="1600" dirty="0" smtClean="0"/>
              <a:t>После установления диагноза заболевания пациента направляют на санитарно-гигиеническую обработку.</a:t>
            </a:r>
          </a:p>
          <a:p>
            <a:endParaRPr lang="ru-RU" sz="1600" dirty="0" smtClean="0"/>
          </a:p>
          <a:p>
            <a:r>
              <a:rPr lang="ru-RU" sz="1600" dirty="0" smtClean="0"/>
              <a:t>При тяжёлом состоянии больного его доставляют в реанимационное отделение или палату интенсивной терапии без санитарно-гигиенической обработки.</a:t>
            </a:r>
          </a:p>
          <a:p>
            <a:endParaRPr lang="ru-RU" sz="1600" dirty="0" smtClean="0"/>
          </a:p>
          <a:p>
            <a:r>
              <a:rPr lang="ru-RU" sz="1600" dirty="0" smtClean="0"/>
              <a:t>Санитарно-гигиеническую обработку осуществляют в санпропускнике приёмного отделения. </a:t>
            </a:r>
          </a:p>
          <a:p>
            <a:pPr>
              <a:buNone/>
            </a:pPr>
            <a:r>
              <a:rPr lang="ru-RU" sz="1600" dirty="0" smtClean="0"/>
              <a:t>Санпропускник приёмного отделения обычно состоит из смотровой, раздевальни, ванно-душевой комнаты и комнаты, где больные одеваются. </a:t>
            </a:r>
          </a:p>
          <a:p>
            <a:endParaRPr lang="ru-RU" sz="1600" dirty="0" smtClean="0"/>
          </a:p>
          <a:p>
            <a:r>
              <a:rPr lang="ru-RU" sz="1600" dirty="0" smtClean="0"/>
              <a:t>В смотровом кабинете больного раздевают, осматривают </a:t>
            </a:r>
            <a:r>
              <a:rPr lang="ru-RU" sz="1600" i="1" dirty="0" smtClean="0"/>
              <a:t>„ </a:t>
            </a:r>
            <a:r>
              <a:rPr lang="ru-RU" sz="1600" dirty="0" smtClean="0"/>
              <a:t>выявления педикулёза и готовят к санитарно-гигиенической обработке. Здесь имеются кушетка, стол, стулья, термометр на стене.</a:t>
            </a:r>
          </a:p>
          <a:p>
            <a:endParaRPr lang="ru-RU" sz="1600" dirty="0" smtClean="0"/>
          </a:p>
          <a:p>
            <a:r>
              <a:rPr lang="ru-RU" sz="1600" dirty="0" smtClean="0"/>
              <a:t>Если бельё чистое, его складывают в мешок, а верхнюю одежду вешают на плечики и сдают в камеру хранения. </a:t>
            </a:r>
          </a:p>
          <a:p>
            <a:pPr>
              <a:buNone/>
            </a:pPr>
            <a:endParaRPr lang="ru-RU" sz="1600" b="1" i="1" dirty="0" smtClean="0">
              <a:solidFill>
                <a:srgbClr val="C00000"/>
              </a:solidFill>
              <a:latin typeface="Trebuchet MS" pitchFamily="34" charset="0"/>
            </a:endParaRPr>
          </a:p>
          <a:p>
            <a:pPr>
              <a:buNone/>
            </a:pPr>
            <a:r>
              <a:rPr lang="ru-RU" sz="1600" b="1" i="1" dirty="0" smtClean="0">
                <a:solidFill>
                  <a:srgbClr val="C00000"/>
                </a:solidFill>
                <a:latin typeface="Trebuchet MS" pitchFamily="34" charset="0"/>
              </a:rPr>
              <a:t>Этапы санитарно-гигиенической обработки больных</a:t>
            </a:r>
            <a:endParaRPr lang="ru-RU" sz="1600" b="1" dirty="0" smtClean="0"/>
          </a:p>
          <a:p>
            <a:pPr>
              <a:buNone/>
            </a:pPr>
            <a:r>
              <a:rPr lang="ru-RU" sz="1600" dirty="0" smtClean="0"/>
              <a:t>•       Осмотр кожных и волосяных покровов больного.</a:t>
            </a:r>
          </a:p>
          <a:p>
            <a:pPr>
              <a:buNone/>
            </a:pPr>
            <a:r>
              <a:rPr lang="ru-RU" sz="1600" dirty="0" smtClean="0"/>
              <a:t>•       Стрижка волос, ногтей, бритьё (при необходимости).</a:t>
            </a:r>
          </a:p>
          <a:p>
            <a:pPr>
              <a:buNone/>
            </a:pPr>
            <a:r>
              <a:rPr lang="ru-RU" sz="1600" dirty="0" smtClean="0"/>
              <a:t>•       Мытьё под душем или гигиеническая ванна.</a:t>
            </a:r>
          </a:p>
          <a:p>
            <a:endParaRPr lang="ru-RU" sz="900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720" y="285728"/>
            <a:ext cx="3643338" cy="6000792"/>
          </a:xfrm>
          <a:prstGeom prst="round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право 4"/>
          <p:cNvSpPr/>
          <p:nvPr/>
        </p:nvSpPr>
        <p:spPr>
          <a:xfrm>
            <a:off x="4071934" y="2714620"/>
            <a:ext cx="1785950" cy="14287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6000728" y="1928802"/>
            <a:ext cx="3000428" cy="364333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42852"/>
            <a:ext cx="8229600" cy="6500858"/>
          </a:xfrm>
        </p:spPr>
        <p:txBody>
          <a:bodyPr/>
          <a:lstStyle/>
          <a:p>
            <a:pPr marL="84138" indent="-19050">
              <a:buNone/>
            </a:pPr>
            <a:r>
              <a:rPr lang="ru-RU" b="1" dirty="0" smtClean="0"/>
              <a:t>Осмотр кожных и волосяных покровов больного на педикулёз</a:t>
            </a:r>
          </a:p>
          <a:p>
            <a:pPr marL="84138" indent="-19050">
              <a:buNone/>
            </a:pPr>
            <a:endParaRPr lang="ru-RU" b="1" dirty="0" smtClean="0"/>
          </a:p>
          <a:p>
            <a:pPr marL="84138" indent="-19050">
              <a:buNone/>
            </a:pPr>
            <a:endParaRPr lang="ru-RU" b="1" dirty="0" smtClean="0"/>
          </a:p>
          <a:p>
            <a:pPr marL="84138" indent="-19050">
              <a:buNone/>
            </a:pPr>
            <a:r>
              <a:rPr lang="ru-RU" b="1" dirty="0" smtClean="0"/>
              <a:t>Стрижка волос, ногтей</a:t>
            </a:r>
          </a:p>
          <a:p>
            <a:pPr marL="84138" indent="-19050">
              <a:buNone/>
            </a:pPr>
            <a:endParaRPr lang="ru-RU" b="1" dirty="0" smtClean="0"/>
          </a:p>
          <a:p>
            <a:pPr marL="84138" indent="-19050">
              <a:buNone/>
            </a:pPr>
            <a:endParaRPr lang="ru-RU" b="1" dirty="0" smtClean="0"/>
          </a:p>
          <a:p>
            <a:pPr marL="84138" indent="-19050">
              <a:buNone/>
            </a:pPr>
            <a:endParaRPr lang="ru-RU" b="1" dirty="0" smtClean="0"/>
          </a:p>
          <a:p>
            <a:pPr marL="84138" indent="-19050">
              <a:buNone/>
            </a:pPr>
            <a:r>
              <a:rPr lang="ru-RU" b="1" dirty="0" smtClean="0"/>
              <a:t>Гигиеническая ванна и мытье под душем</a:t>
            </a:r>
          </a:p>
          <a:p>
            <a:pPr marL="84138" indent="-19050">
              <a:buNone/>
            </a:pPr>
            <a:endParaRPr lang="ru-RU" dirty="0" smtClean="0"/>
          </a:p>
          <a:p>
            <a:pPr marL="84138" indent="-1905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http://www.idoktor.info/userfiles/2%201(1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142984"/>
            <a:ext cx="307183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www.idoktor.info/userfiles/2%20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2857496"/>
            <a:ext cx="2071702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www.idoktor.info/userfiles/2%20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3174" y="2857496"/>
            <a:ext cx="284797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www.idoktor.info/userfiles/2%20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0298" y="5000636"/>
            <a:ext cx="3619497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/>
              <a:t>Виды транспортировки больных в лечебные отделения больницы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4" name="Содержимое 3" descr="http://www.idoktor.info/userfiles/2%206(1)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1357298"/>
            <a:ext cx="750099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Транспортировка больного на носилках вручную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http://www.idoktor.info/userfiles/2%2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857364"/>
            <a:ext cx="807249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ri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4224" cy="6858000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/>
              <a:t>Санитарно-эпидемиологический режим приёмного отделения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Обязательная санитарно-гигиеническая обработка поступающих больных.</a:t>
            </a:r>
          </a:p>
          <a:p>
            <a:r>
              <a:rPr lang="ru-RU" dirty="0" smtClean="0"/>
              <a:t>Экстренное извещение санитарно-эпидемиологической службы.</a:t>
            </a:r>
          </a:p>
          <a:p>
            <a:r>
              <a:rPr lang="ru-RU" dirty="0" smtClean="0"/>
              <a:t>Регулярная тщательная влажная уборка помещений и поверхностей предметов. Применение различных способов дезинфекции.</a:t>
            </a:r>
          </a:p>
          <a:p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00042"/>
            <a:ext cx="8401080" cy="5954766"/>
          </a:xfrm>
        </p:spPr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                                  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smtClean="0"/>
              <a:t>                                  </a:t>
            </a:r>
            <a:r>
              <a:rPr lang="ru-RU" smtClean="0"/>
              <a:t>2018г</a:t>
            </a:r>
            <a:endParaRPr lang="ru-RU" dirty="0"/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96</TotalTime>
  <Words>546</Words>
  <Application>Microsoft Office PowerPoint</Application>
  <PresentationFormat>Экран (4:3)</PresentationFormat>
  <Paragraphs>77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Яркая</vt:lpstr>
      <vt:lpstr>Функции приемного отделения </vt:lpstr>
      <vt:lpstr>Слайд 2</vt:lpstr>
      <vt:lpstr>Основные функции приёмного отделения</vt:lpstr>
      <vt:lpstr>Слайд 4</vt:lpstr>
      <vt:lpstr>Кабинеты приемного отделения</vt:lpstr>
      <vt:lpstr>Слайд 6</vt:lpstr>
      <vt:lpstr>Слайд 7</vt:lpstr>
      <vt:lpstr>Приём и регистрация больных </vt:lpstr>
      <vt:lpstr>Слайд 9</vt:lpstr>
      <vt:lpstr>Слайд 10</vt:lpstr>
      <vt:lpstr>Слайд 11</vt:lpstr>
      <vt:lpstr>Санитарно-гигиеническая обработка больных </vt:lpstr>
      <vt:lpstr>Слайд 13</vt:lpstr>
      <vt:lpstr>Слайд 14</vt:lpstr>
      <vt:lpstr>Виды транспортировки больных в лечебные отделения больницы </vt:lpstr>
      <vt:lpstr>Транспортировка больного на носилках вручную </vt:lpstr>
      <vt:lpstr>Слайд 17</vt:lpstr>
      <vt:lpstr>Санитарно-эпидемиологический режим приёмного отделения </vt:lpstr>
      <vt:lpstr>Слайд 19</vt:lpstr>
    </vt:vector>
  </TitlesOfParts>
  <Company>DG Win&amp;Soft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Функции приемного отделения </dc:title>
  <dc:creator>Admin</dc:creator>
  <cp:lastModifiedBy>Галина</cp:lastModifiedBy>
  <cp:revision>11</cp:revision>
  <dcterms:created xsi:type="dcterms:W3CDTF">2012-07-21T17:58:29Z</dcterms:created>
  <dcterms:modified xsi:type="dcterms:W3CDTF">2018-11-14T14:19:23Z</dcterms:modified>
</cp:coreProperties>
</file>